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3" r:id="rId5"/>
    <p:sldMasterId id="2147483764" r:id="rId6"/>
    <p:sldMasterId id="2147483765" r:id="rId7"/>
    <p:sldMasterId id="214748376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5143500" cx="9144000"/>
  <p:notesSz cx="6858000" cy="9144000"/>
  <p:embeddedFontLst>
    <p:embeddedFont>
      <p:font typeface="Catamaran"/>
      <p:regular r:id="rId31"/>
      <p:bold r:id="rId32"/>
    </p:embeddedFont>
    <p:embeddedFont>
      <p:font typeface="Economica"/>
      <p:regular r:id="rId33"/>
      <p:bold r:id="rId34"/>
      <p:italic r:id="rId35"/>
      <p:boldItalic r:id="rId36"/>
    </p:embeddedFont>
    <p:embeddedFont>
      <p:font typeface="Roboto"/>
      <p:regular r:id="rId37"/>
      <p:bold r:id="rId38"/>
      <p:italic r:id="rId39"/>
      <p:boldItalic r:id="rId40"/>
    </p:embeddedFont>
    <p:embeddedFont>
      <p:font typeface="Montserrat"/>
      <p:regular r:id="rId41"/>
      <p:bold r:id="rId42"/>
      <p:italic r:id="rId43"/>
      <p:boldItalic r:id="rId44"/>
    </p:embeddedFont>
    <p:embeddedFont>
      <p:font typeface="Montserrat Medium"/>
      <p:regular r:id="rId45"/>
      <p:bold r:id="rId46"/>
      <p:italic r:id="rId47"/>
      <p:boldItalic r:id="rId48"/>
    </p:embeddedFont>
    <p:embeddedFont>
      <p:font typeface="Corbel"/>
      <p:regular r:id="rId49"/>
      <p:bold r:id="rId50"/>
      <p:italic r:id="rId51"/>
      <p:boldItalic r:id="rId52"/>
    </p:embeddedFont>
    <p:embeddedFont>
      <p:font typeface="Catamaran SemiBold"/>
      <p:regular r:id="rId53"/>
      <p:bold r:id="rId54"/>
    </p:embeddedFont>
    <p:embeddedFont>
      <p:font typeface="Montserrat ExtraBold"/>
      <p:bold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52513F-2F41-4697-ACE2-1D0E89DAC064}">
  <a:tblStyle styleId="{5C52513F-2F41-4697-ACE2-1D0E89DAC064}" styleName="Table_0">
    <a:wholeTbl>
      <a:tcTxStyle b="off" i="off">
        <a:font>
          <a:latin typeface="Corbel"/>
          <a:ea typeface="Corbel"/>
          <a:cs typeface="Corbel"/>
        </a:font>
        <a:srgbClr val="001633"/>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F1FB"/>
          </a:solidFill>
        </a:fill>
      </a:tcStyle>
    </a:wholeTbl>
    <a:band1H>
      <a:tcTxStyle/>
      <a:tcStyle>
        <a:fill>
          <a:solidFill>
            <a:srgbClr val="CCE2F8"/>
          </a:solidFill>
        </a:fill>
      </a:tcStyle>
    </a:band1H>
    <a:band2H>
      <a:tcTxStyle/>
    </a:band2H>
    <a:band1V>
      <a:tcTxStyle/>
      <a:tcStyle>
        <a:fill>
          <a:solidFill>
            <a:srgbClr val="CCE2F8"/>
          </a:solidFill>
        </a:fill>
      </a:tcStyle>
    </a:band1V>
    <a:band2V>
      <a:tcTxStyle/>
    </a:band2V>
    <a:lastCol>
      <a:tcTxStyle b="on" i="off">
        <a:font>
          <a:latin typeface="Corbel"/>
          <a:ea typeface="Corbel"/>
          <a:cs typeface="Corbel"/>
        </a:font>
        <a:srgbClr val="FFFFFF"/>
      </a:tcTxStyle>
      <a:tcStyle>
        <a:fill>
          <a:solidFill>
            <a:srgbClr val="FFAB40"/>
          </a:solidFill>
        </a:fill>
      </a:tcStyle>
    </a:lastCol>
    <a:firstCol>
      <a:tcTxStyle b="on" i="off">
        <a:font>
          <a:latin typeface="Corbel"/>
          <a:ea typeface="Corbel"/>
          <a:cs typeface="Corbel"/>
        </a:font>
        <a:srgbClr val="FFFFFF"/>
      </a:tcTxStyle>
      <a:tcStyle>
        <a:fill>
          <a:solidFill>
            <a:srgbClr val="FFAB40"/>
          </a:solidFill>
        </a:fill>
      </a:tcStyle>
    </a:firstCol>
    <a:lastRow>
      <a:tcTxStyle b="on" i="off">
        <a:font>
          <a:latin typeface="Corbel"/>
          <a:ea typeface="Corbel"/>
          <a:cs typeface="Corbel"/>
        </a:font>
        <a:srgbClr val="FFFFFF"/>
      </a:tcTxStyle>
      <a:tcStyle>
        <a:tcBdr>
          <a:top>
            <a:ln cap="flat" cmpd="sng" w="38100">
              <a:solidFill>
                <a:srgbClr val="FFFFFF"/>
              </a:solidFill>
              <a:prstDash val="solid"/>
              <a:round/>
              <a:headEnd len="sm" w="sm" type="none"/>
              <a:tailEnd len="sm" w="sm" type="none"/>
            </a:ln>
          </a:top>
        </a:tcBdr>
        <a:fill>
          <a:solidFill>
            <a:srgbClr val="FFAB40"/>
          </a:solidFill>
        </a:fill>
      </a:tcStyle>
    </a:lastRow>
    <a:seCell>
      <a:tcTxStyle/>
    </a:seCell>
    <a:swCell>
      <a:tcTxStyle/>
    </a:swCell>
    <a:firstRow>
      <a:tcTxStyle b="on" i="off">
        <a:font>
          <a:latin typeface="Corbel"/>
          <a:ea typeface="Corbel"/>
          <a:cs typeface="Corbel"/>
        </a:font>
        <a:srgbClr val="FFFFFF"/>
      </a:tcTxStyle>
      <a:tcStyle>
        <a:tcBdr>
          <a:bottom>
            <a:ln cap="flat" cmpd="sng" w="38100">
              <a:solidFill>
                <a:srgbClr val="FFFFFF"/>
              </a:solidFill>
              <a:prstDash val="solid"/>
              <a:round/>
              <a:headEnd len="sm" w="sm" type="none"/>
              <a:tailEnd len="sm" w="sm" type="none"/>
            </a:ln>
          </a:bottom>
        </a:tcBdr>
        <a:fill>
          <a:solidFill>
            <a:srgbClr val="FFAB40"/>
          </a:solidFill>
        </a:fill>
      </a:tcStyle>
    </a:firstRow>
    <a:neCell>
      <a:tcTxStyle/>
    </a:neCell>
    <a:nwCell>
      <a:tcTxStyle/>
    </a:nwCell>
  </a:tblStyle>
  <a:tblStyle styleId="{C2BFF3F2-1EE2-4ACC-80B5-EEC8F7970C1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MontserratMedium-bold.fntdata"/><Relationship Id="rId45" Type="http://schemas.openxmlformats.org/officeDocument/2006/relationships/font" Target="fonts/Montserrat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MontserratMedium-boldItalic.fntdata"/><Relationship Id="rId47" Type="http://schemas.openxmlformats.org/officeDocument/2006/relationships/font" Target="fonts/MontserratMedium-italic.fntdata"/><Relationship Id="rId49" Type="http://schemas.openxmlformats.org/officeDocument/2006/relationships/font" Target="fonts/Corbel-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Catamaran-regular.fntdata"/><Relationship Id="rId30" Type="http://schemas.openxmlformats.org/officeDocument/2006/relationships/slide" Target="slides/slide21.xml"/><Relationship Id="rId33" Type="http://schemas.openxmlformats.org/officeDocument/2006/relationships/font" Target="fonts/Economica-regular.fntdata"/><Relationship Id="rId32" Type="http://schemas.openxmlformats.org/officeDocument/2006/relationships/font" Target="fonts/Catamaran-bold.fntdata"/><Relationship Id="rId35" Type="http://schemas.openxmlformats.org/officeDocument/2006/relationships/font" Target="fonts/Economica-italic.fntdata"/><Relationship Id="rId34" Type="http://schemas.openxmlformats.org/officeDocument/2006/relationships/font" Target="fonts/Economica-bold.fntdata"/><Relationship Id="rId37" Type="http://schemas.openxmlformats.org/officeDocument/2006/relationships/font" Target="fonts/Roboto-regular.fntdata"/><Relationship Id="rId36" Type="http://schemas.openxmlformats.org/officeDocument/2006/relationships/font" Target="fonts/Economica-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OpenSans-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Corbel-italic.fntdata"/><Relationship Id="rId50" Type="http://schemas.openxmlformats.org/officeDocument/2006/relationships/font" Target="fonts/Corbel-bold.fntdata"/><Relationship Id="rId53" Type="http://schemas.openxmlformats.org/officeDocument/2006/relationships/font" Target="fonts/CatamaranSemiBold-regular.fntdata"/><Relationship Id="rId52" Type="http://schemas.openxmlformats.org/officeDocument/2006/relationships/font" Target="fonts/Corbel-boldItalic.fntdata"/><Relationship Id="rId11" Type="http://schemas.openxmlformats.org/officeDocument/2006/relationships/slide" Target="slides/slide2.xml"/><Relationship Id="rId55" Type="http://schemas.openxmlformats.org/officeDocument/2006/relationships/font" Target="fonts/MontserratExtraBold-bold.fntdata"/><Relationship Id="rId10" Type="http://schemas.openxmlformats.org/officeDocument/2006/relationships/slide" Target="slides/slide1.xml"/><Relationship Id="rId54" Type="http://schemas.openxmlformats.org/officeDocument/2006/relationships/font" Target="fonts/CatamaranSemiBold-bold.fntdata"/><Relationship Id="rId13" Type="http://schemas.openxmlformats.org/officeDocument/2006/relationships/slide" Target="slides/slide4.xml"/><Relationship Id="rId57" Type="http://schemas.openxmlformats.org/officeDocument/2006/relationships/font" Target="fonts/OpenSans-regular.fntdata"/><Relationship Id="rId12" Type="http://schemas.openxmlformats.org/officeDocument/2006/relationships/slide" Target="slides/slide3.xml"/><Relationship Id="rId56" Type="http://schemas.openxmlformats.org/officeDocument/2006/relationships/font" Target="fonts/MontserratExtraBold-boldItalic.fntdata"/><Relationship Id="rId15" Type="http://schemas.openxmlformats.org/officeDocument/2006/relationships/slide" Target="slides/slide6.xml"/><Relationship Id="rId59" Type="http://schemas.openxmlformats.org/officeDocument/2006/relationships/font" Target="fonts/OpenSans-italic.fntdata"/><Relationship Id="rId14" Type="http://schemas.openxmlformats.org/officeDocument/2006/relationships/slide" Target="slides/slide5.xml"/><Relationship Id="rId58" Type="http://schemas.openxmlformats.org/officeDocument/2006/relationships/font" Target="fonts/OpenSans-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52b6f4434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252b6f4434b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Zahra</a:t>
            </a:r>
            <a:endParaRPr>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5435a02d2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25435a02d2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Lukas</a:t>
            </a:r>
            <a:endParaRPr>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5435a02d2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25435a02d23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Lukas</a:t>
            </a:r>
            <a:endParaRPr>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2b6f4434b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252b6f4434b_0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Alan</a:t>
            </a:r>
            <a:endParaRPr>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53efeae57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253efeae57f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Alan</a:t>
            </a:r>
            <a:endParaRPr>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52b6f4434b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252b6f4434b_0_9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Zahra</a:t>
            </a:r>
            <a:endParaRPr>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52b6f4434b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52b6f4434b_0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Alan</a:t>
            </a:r>
            <a:endParaRPr>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52b6f4434b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252b6f4434b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Alan</a:t>
            </a:r>
            <a:endParaRPr>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52b6f4434b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252b6f4434b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Alan</a:t>
            </a:r>
            <a:endParaRPr>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52b6f4434b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252b6f4434b_0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Alan</a:t>
            </a:r>
            <a:endParaRPr>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52b6f4434b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252b6f4434b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Lukas</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52b6f4434b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52b6f4434b_0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Zahra</a:t>
            </a:r>
            <a:endParaRPr>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52b6f4434b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252b6f4434b_0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Lukas</a:t>
            </a:r>
            <a:endParaRPr>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53efeae5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253efeae57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Alan</a:t>
            </a:r>
            <a:endParaRPr>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2b6f4434b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52b6f4434b_0_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a:solidFill>
                  <a:schemeClr val="dk1"/>
                </a:solidFill>
                <a:latin typeface="Roboto"/>
                <a:ea typeface="Roboto"/>
                <a:cs typeface="Roboto"/>
                <a:sym typeface="Roboto"/>
              </a:rPr>
              <a:t>Zahra</a:t>
            </a:r>
            <a:endParaRPr>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2b6f4434b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252b6f4434b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a:solidFill>
                  <a:schemeClr val="dk1"/>
                </a:solidFill>
                <a:latin typeface="Roboto"/>
                <a:ea typeface="Roboto"/>
                <a:cs typeface="Roboto"/>
                <a:sym typeface="Roboto"/>
              </a:rPr>
              <a:t>Lukas</a:t>
            </a:r>
            <a:endParaRPr>
              <a:solidFill>
                <a:schemeClr val="dk1"/>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5435a02d2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25435a02d2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a:solidFill>
                  <a:schemeClr val="dk1"/>
                </a:solidFill>
                <a:latin typeface="Roboto"/>
                <a:ea typeface="Roboto"/>
                <a:cs typeface="Roboto"/>
                <a:sym typeface="Roboto"/>
              </a:rPr>
              <a:t>Lukas</a:t>
            </a:r>
            <a:endParaRPr>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abbac6d65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22abbac6d65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a:solidFill>
                  <a:schemeClr val="dk1"/>
                </a:solidFill>
                <a:latin typeface="Roboto"/>
                <a:ea typeface="Roboto"/>
                <a:cs typeface="Roboto"/>
                <a:sym typeface="Roboto"/>
              </a:rPr>
              <a:t>Lukas</a:t>
            </a:r>
            <a:endParaRPr>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2b6f4434b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252b6f4434b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Zahra</a:t>
            </a:r>
            <a:endParaRPr>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2abbac6d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2abbac6d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Zahra</a:t>
            </a:r>
            <a:endParaRPr>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52b6f4434b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252b6f4434b_0_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Roboto"/>
                <a:ea typeface="Roboto"/>
                <a:cs typeface="Roboto"/>
                <a:sym typeface="Roboto"/>
              </a:rPr>
              <a:t>Alan</a:t>
            </a:r>
            <a:endParaRPr>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440" name="Shape 440"/>
        <p:cNvGrpSpPr/>
        <p:nvPr/>
      </p:nvGrpSpPr>
      <p:grpSpPr>
        <a:xfrm>
          <a:off x="0" y="0"/>
          <a:ext cx="0" cy="0"/>
          <a:chOff x="0" y="0"/>
          <a:chExt cx="0" cy="0"/>
        </a:xfrm>
      </p:grpSpPr>
      <p:sp>
        <p:nvSpPr>
          <p:cNvPr id="441" name="Google Shape;441;p10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442" name="Shape 442"/>
        <p:cNvGrpSpPr/>
        <p:nvPr/>
      </p:nvGrpSpPr>
      <p:grpSpPr>
        <a:xfrm>
          <a:off x="0" y="0"/>
          <a:ext cx="0" cy="0"/>
          <a:chOff x="0" y="0"/>
          <a:chExt cx="0" cy="0"/>
        </a:xfrm>
      </p:grpSpPr>
      <p:sp>
        <p:nvSpPr>
          <p:cNvPr id="443" name="Google Shape;443;p10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10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10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448" name="Shape 448"/>
        <p:cNvGrpSpPr/>
        <p:nvPr/>
      </p:nvGrpSpPr>
      <p:grpSpPr>
        <a:xfrm>
          <a:off x="0" y="0"/>
          <a:ext cx="0" cy="0"/>
          <a:chOff x="0" y="0"/>
          <a:chExt cx="0" cy="0"/>
        </a:xfrm>
      </p:grpSpPr>
      <p:sp>
        <p:nvSpPr>
          <p:cNvPr id="449" name="Google Shape;449;p108"/>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50" name="Google Shape;450;p108"/>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451" name="Google Shape;451;p108"/>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452" name="Google Shape;452;p108"/>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53" name="Google Shape;453;p108"/>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454" name="Shape 454"/>
        <p:cNvGrpSpPr/>
        <p:nvPr/>
      </p:nvGrpSpPr>
      <p:grpSpPr>
        <a:xfrm>
          <a:off x="0" y="0"/>
          <a:ext cx="0" cy="0"/>
          <a:chOff x="0" y="0"/>
          <a:chExt cx="0" cy="0"/>
        </a:xfrm>
      </p:grpSpPr>
      <p:sp>
        <p:nvSpPr>
          <p:cNvPr id="455" name="Google Shape;455;p10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56" name="Google Shape;456;p109"/>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57" name="Google Shape;457;p109"/>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58" name="Google Shape;458;p109"/>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59" name="Google Shape;459;p109"/>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0" name="Google Shape;460;p109"/>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61" name="Google Shape;461;p109"/>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2" name="Google Shape;462;p109"/>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63" name="Google Shape;463;p109"/>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110"/>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466" name="Google Shape;466;p110"/>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67" name="Google Shape;467;p110"/>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468" name="Google Shape;468;p110"/>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69" name="Google Shape;469;p110"/>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470" name="Google Shape;470;p110"/>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471" name="Shape 471"/>
        <p:cNvGrpSpPr/>
        <p:nvPr/>
      </p:nvGrpSpPr>
      <p:grpSpPr>
        <a:xfrm>
          <a:off x="0" y="0"/>
          <a:ext cx="0" cy="0"/>
          <a:chOff x="0" y="0"/>
          <a:chExt cx="0" cy="0"/>
        </a:xfrm>
      </p:grpSpPr>
      <p:sp>
        <p:nvSpPr>
          <p:cNvPr id="472" name="Google Shape;472;p111"/>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73" name="Google Shape;473;p111"/>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4" name="Google Shape;474;p111"/>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75" name="Google Shape;475;p111"/>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6" name="Google Shape;476;p111"/>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77" name="Google Shape;477;p111"/>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78" name="Google Shape;478;p111"/>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9" name="Google Shape;479;p111"/>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80" name="Google Shape;480;p111"/>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81" name="Google Shape;481;p111"/>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82" name="Google Shape;482;p111"/>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83" name="Google Shape;483;p111"/>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84" name="Google Shape;484;p111"/>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485" name="Shape 485"/>
        <p:cNvGrpSpPr/>
        <p:nvPr/>
      </p:nvGrpSpPr>
      <p:grpSpPr>
        <a:xfrm>
          <a:off x="0" y="0"/>
          <a:ext cx="0" cy="0"/>
          <a:chOff x="0" y="0"/>
          <a:chExt cx="0" cy="0"/>
        </a:xfrm>
      </p:grpSpPr>
      <p:sp>
        <p:nvSpPr>
          <p:cNvPr id="486" name="Google Shape;486;p112"/>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87" name="Google Shape;487;p112"/>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488" name="Google Shape;488;p112"/>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89" name="Google Shape;489;p112"/>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490" name="Google Shape;490;p112"/>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91" name="Google Shape;491;p112"/>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2" name="Google Shape;492;p112"/>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493" name="Google Shape;493;p112"/>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112"/>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113"/>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97" name="Google Shape;497;p11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498" name="Shape 498"/>
        <p:cNvGrpSpPr/>
        <p:nvPr/>
      </p:nvGrpSpPr>
      <p:grpSpPr>
        <a:xfrm>
          <a:off x="0" y="0"/>
          <a:ext cx="0" cy="0"/>
          <a:chOff x="0" y="0"/>
          <a:chExt cx="0" cy="0"/>
        </a:xfrm>
      </p:grpSpPr>
      <p:sp>
        <p:nvSpPr>
          <p:cNvPr id="499" name="Google Shape;499;p11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500" name="Google Shape;500;p114"/>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501" name="Shape 501"/>
        <p:cNvGrpSpPr/>
        <p:nvPr/>
      </p:nvGrpSpPr>
      <p:grpSpPr>
        <a:xfrm>
          <a:off x="0" y="0"/>
          <a:ext cx="0" cy="0"/>
          <a:chOff x="0" y="0"/>
          <a:chExt cx="0" cy="0"/>
        </a:xfrm>
      </p:grpSpPr>
      <p:sp>
        <p:nvSpPr>
          <p:cNvPr id="502" name="Google Shape;502;p115"/>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503" name="Google Shape;503;p115"/>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504" name="Shape 504"/>
        <p:cNvGrpSpPr/>
        <p:nvPr/>
      </p:nvGrpSpPr>
      <p:grpSpPr>
        <a:xfrm>
          <a:off x="0" y="0"/>
          <a:ext cx="0" cy="0"/>
          <a:chOff x="0" y="0"/>
          <a:chExt cx="0" cy="0"/>
        </a:xfrm>
      </p:grpSpPr>
      <p:sp>
        <p:nvSpPr>
          <p:cNvPr id="505" name="Google Shape;505;p116"/>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506" name="Google Shape;506;p116"/>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117"/>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509" name="Google Shape;509;p117"/>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
        <p:nvSpPr>
          <p:cNvPr id="510" name="Google Shape;510;p117"/>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11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513" name="Google Shape;513;p118"/>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11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516" name="Google Shape;516;p119"/>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b="1" sz="36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63" name="Google Shape;63;p14"/>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66" name="Google Shape;66;p15"/>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7" name="Google Shape;67;p15"/>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68" name="Google Shape;68;p15"/>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5"/>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72" name="Google Shape;72;p16"/>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rtl="0" algn="l">
              <a:lnSpc>
                <a:spcPct val="100000"/>
              </a:lnSpc>
              <a:spcBef>
                <a:spcPts val="0"/>
              </a:spcBef>
              <a:spcAft>
                <a:spcPts val="0"/>
              </a:spcAft>
              <a:buClr>
                <a:schemeClr val="lt1"/>
              </a:buClr>
              <a:buSzPts val="1150"/>
              <a:buChar char="●"/>
              <a:defRPr sz="1150">
                <a:solidFill>
                  <a:schemeClr val="lt1"/>
                </a:solidFill>
              </a:defRPr>
            </a:lvl1pPr>
            <a:lvl2pPr indent="-301625" lvl="1" marL="914400" rtl="0" algn="l">
              <a:lnSpc>
                <a:spcPct val="100000"/>
              </a:lnSpc>
              <a:spcBef>
                <a:spcPts val="1600"/>
              </a:spcBef>
              <a:spcAft>
                <a:spcPts val="0"/>
              </a:spcAft>
              <a:buClr>
                <a:schemeClr val="lt1"/>
              </a:buClr>
              <a:buSzPts val="1150"/>
              <a:buChar char="○"/>
              <a:defRPr sz="1150">
                <a:solidFill>
                  <a:schemeClr val="lt1"/>
                </a:solidFill>
              </a:defRPr>
            </a:lvl2pPr>
            <a:lvl3pPr indent="-301625" lvl="2" marL="1371600" rtl="0" algn="l">
              <a:lnSpc>
                <a:spcPct val="100000"/>
              </a:lnSpc>
              <a:spcBef>
                <a:spcPts val="1600"/>
              </a:spcBef>
              <a:spcAft>
                <a:spcPts val="0"/>
              </a:spcAft>
              <a:buClr>
                <a:schemeClr val="lt1"/>
              </a:buClr>
              <a:buSzPts val="1150"/>
              <a:buChar char="■"/>
              <a:defRPr sz="1150">
                <a:solidFill>
                  <a:schemeClr val="lt1"/>
                </a:solidFill>
              </a:defRPr>
            </a:lvl3pPr>
            <a:lvl4pPr indent="-301625" lvl="3" marL="1828800" rtl="0" algn="l">
              <a:lnSpc>
                <a:spcPct val="100000"/>
              </a:lnSpc>
              <a:spcBef>
                <a:spcPts val="1600"/>
              </a:spcBef>
              <a:spcAft>
                <a:spcPts val="0"/>
              </a:spcAft>
              <a:buClr>
                <a:schemeClr val="lt1"/>
              </a:buClr>
              <a:buSzPts val="1150"/>
              <a:buChar char="●"/>
              <a:defRPr sz="1150">
                <a:solidFill>
                  <a:schemeClr val="lt1"/>
                </a:solidFill>
              </a:defRPr>
            </a:lvl4pPr>
            <a:lvl5pPr indent="-301625" lvl="4" marL="2286000" rtl="0" algn="l">
              <a:lnSpc>
                <a:spcPct val="100000"/>
              </a:lnSpc>
              <a:spcBef>
                <a:spcPts val="1600"/>
              </a:spcBef>
              <a:spcAft>
                <a:spcPts val="0"/>
              </a:spcAft>
              <a:buClr>
                <a:schemeClr val="lt1"/>
              </a:buClr>
              <a:buSzPts val="1150"/>
              <a:buChar char="○"/>
              <a:defRPr sz="1150">
                <a:solidFill>
                  <a:schemeClr val="lt1"/>
                </a:solidFill>
              </a:defRPr>
            </a:lvl5pPr>
            <a:lvl6pPr indent="-301625" lvl="5" marL="2743200" rtl="0" algn="l">
              <a:lnSpc>
                <a:spcPct val="100000"/>
              </a:lnSpc>
              <a:spcBef>
                <a:spcPts val="1600"/>
              </a:spcBef>
              <a:spcAft>
                <a:spcPts val="0"/>
              </a:spcAft>
              <a:buClr>
                <a:schemeClr val="lt1"/>
              </a:buClr>
              <a:buSzPts val="1150"/>
              <a:buChar char="■"/>
              <a:defRPr sz="1150">
                <a:solidFill>
                  <a:schemeClr val="lt1"/>
                </a:solidFill>
              </a:defRPr>
            </a:lvl6pPr>
            <a:lvl7pPr indent="-301625" lvl="6" marL="3200400" rtl="0" algn="l">
              <a:lnSpc>
                <a:spcPct val="100000"/>
              </a:lnSpc>
              <a:spcBef>
                <a:spcPts val="1600"/>
              </a:spcBef>
              <a:spcAft>
                <a:spcPts val="0"/>
              </a:spcAft>
              <a:buClr>
                <a:schemeClr val="lt1"/>
              </a:buClr>
              <a:buSzPts val="1150"/>
              <a:buChar char="●"/>
              <a:defRPr sz="1150">
                <a:solidFill>
                  <a:schemeClr val="lt1"/>
                </a:solidFill>
              </a:defRPr>
            </a:lvl7pPr>
            <a:lvl8pPr indent="-301625" lvl="7" marL="3657600" rtl="0" algn="l">
              <a:lnSpc>
                <a:spcPct val="100000"/>
              </a:lnSpc>
              <a:spcBef>
                <a:spcPts val="1600"/>
              </a:spcBef>
              <a:spcAft>
                <a:spcPts val="0"/>
              </a:spcAft>
              <a:buClr>
                <a:schemeClr val="lt1"/>
              </a:buClr>
              <a:buSzPts val="1150"/>
              <a:buChar char="○"/>
              <a:defRPr sz="1150">
                <a:solidFill>
                  <a:schemeClr val="lt1"/>
                </a:solidFill>
              </a:defRPr>
            </a:lvl8pPr>
            <a:lvl9pPr indent="-301625" lvl="8" marL="4114800" rtl="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75" name="Google Shape;75;p17"/>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8"/>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78" name="Google Shape;78;p18"/>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0"/>
              </a:scheme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p:txBody>
      </p:sp>
      <p:sp>
        <p:nvSpPr>
          <p:cNvPr id="79" name="Google Shape;79;p18"/>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82" name="Google Shape;82;p19"/>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83" name="Google Shape;83;p19"/>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1"/>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88" name="Google Shape;88;p21"/>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0"/>
              </a:spcBef>
              <a:spcAft>
                <a:spcPts val="0"/>
              </a:spcAft>
              <a:buClr>
                <a:schemeClr val="lt1"/>
              </a:buClr>
              <a:buSzPts val="1600"/>
              <a:buChar char="●"/>
              <a:defRPr sz="1600">
                <a:solidFill>
                  <a:schemeClr val="lt1"/>
                </a:solidFill>
              </a:defRPr>
            </a:lvl1pPr>
            <a:lvl2pPr indent="-330200" lvl="1" marL="914400" rtl="0" algn="l">
              <a:lnSpc>
                <a:spcPct val="100000"/>
              </a:lnSpc>
              <a:spcBef>
                <a:spcPts val="1600"/>
              </a:spcBef>
              <a:spcAft>
                <a:spcPts val="0"/>
              </a:spcAft>
              <a:buClr>
                <a:schemeClr val="lt1"/>
              </a:buClr>
              <a:buSzPts val="1600"/>
              <a:buChar char="○"/>
              <a:defRPr sz="1600">
                <a:solidFill>
                  <a:schemeClr val="lt1"/>
                </a:solidFill>
              </a:defRPr>
            </a:lvl2pPr>
            <a:lvl3pPr indent="-330200" lvl="2" marL="1371600" rtl="0" algn="l">
              <a:lnSpc>
                <a:spcPct val="100000"/>
              </a:lnSpc>
              <a:spcBef>
                <a:spcPts val="1600"/>
              </a:spcBef>
              <a:spcAft>
                <a:spcPts val="0"/>
              </a:spcAft>
              <a:buClr>
                <a:schemeClr val="lt1"/>
              </a:buClr>
              <a:buSzPts val="1600"/>
              <a:buChar char="■"/>
              <a:defRPr sz="1600">
                <a:solidFill>
                  <a:schemeClr val="lt1"/>
                </a:solidFill>
              </a:defRPr>
            </a:lvl3pPr>
            <a:lvl4pPr indent="-330200" lvl="3" marL="1828800" rtl="0" algn="l">
              <a:lnSpc>
                <a:spcPct val="100000"/>
              </a:lnSpc>
              <a:spcBef>
                <a:spcPts val="1600"/>
              </a:spcBef>
              <a:spcAft>
                <a:spcPts val="0"/>
              </a:spcAft>
              <a:buClr>
                <a:schemeClr val="lt1"/>
              </a:buClr>
              <a:buSzPts val="1600"/>
              <a:buChar char="●"/>
              <a:defRPr sz="1600">
                <a:solidFill>
                  <a:schemeClr val="lt1"/>
                </a:solidFill>
              </a:defRPr>
            </a:lvl4pPr>
            <a:lvl5pPr indent="-330200" lvl="4" marL="2286000" rtl="0" algn="l">
              <a:lnSpc>
                <a:spcPct val="100000"/>
              </a:lnSpc>
              <a:spcBef>
                <a:spcPts val="1600"/>
              </a:spcBef>
              <a:spcAft>
                <a:spcPts val="0"/>
              </a:spcAft>
              <a:buClr>
                <a:schemeClr val="lt1"/>
              </a:buClr>
              <a:buSzPts val="1600"/>
              <a:buChar char="○"/>
              <a:defRPr sz="1600">
                <a:solidFill>
                  <a:schemeClr val="lt1"/>
                </a:solidFill>
              </a:defRPr>
            </a:lvl5pPr>
            <a:lvl6pPr indent="-330200" lvl="5" marL="2743200" rtl="0" algn="l">
              <a:lnSpc>
                <a:spcPct val="100000"/>
              </a:lnSpc>
              <a:spcBef>
                <a:spcPts val="1600"/>
              </a:spcBef>
              <a:spcAft>
                <a:spcPts val="0"/>
              </a:spcAft>
              <a:buClr>
                <a:schemeClr val="lt1"/>
              </a:buClr>
              <a:buSzPts val="1600"/>
              <a:buChar char="■"/>
              <a:defRPr sz="1600">
                <a:solidFill>
                  <a:schemeClr val="lt1"/>
                </a:solidFill>
              </a:defRPr>
            </a:lvl6pPr>
            <a:lvl7pPr indent="-330200" lvl="6" marL="3200400" rtl="0" algn="l">
              <a:lnSpc>
                <a:spcPct val="100000"/>
              </a:lnSpc>
              <a:spcBef>
                <a:spcPts val="1600"/>
              </a:spcBef>
              <a:spcAft>
                <a:spcPts val="0"/>
              </a:spcAft>
              <a:buClr>
                <a:schemeClr val="lt1"/>
              </a:buClr>
              <a:buSzPts val="1600"/>
              <a:buChar char="●"/>
              <a:defRPr sz="1600">
                <a:solidFill>
                  <a:schemeClr val="lt1"/>
                </a:solidFill>
              </a:defRPr>
            </a:lvl7pPr>
            <a:lvl8pPr indent="-330200" lvl="7" marL="3657600" rtl="0" algn="l">
              <a:lnSpc>
                <a:spcPct val="100000"/>
              </a:lnSpc>
              <a:spcBef>
                <a:spcPts val="1600"/>
              </a:spcBef>
              <a:spcAft>
                <a:spcPts val="0"/>
              </a:spcAft>
              <a:buClr>
                <a:schemeClr val="lt1"/>
              </a:buClr>
              <a:buSzPts val="1600"/>
              <a:buChar char="○"/>
              <a:defRPr sz="1600">
                <a:solidFill>
                  <a:schemeClr val="lt1"/>
                </a:solidFill>
              </a:defRPr>
            </a:lvl8pPr>
            <a:lvl9pPr indent="-330200" lvl="8" marL="4114800" rtl="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2"/>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3000"/>
              <a:buNone/>
              <a:defRPr sz="3000">
                <a:solidFill>
                  <a:schemeClr val="accent1"/>
                </a:solidFill>
              </a:defRPr>
            </a:lvl1pPr>
            <a:lvl2pPr lvl="1" rtl="0" algn="l">
              <a:lnSpc>
                <a:spcPct val="100000"/>
              </a:lnSpc>
              <a:spcBef>
                <a:spcPts val="0"/>
              </a:spcBef>
              <a:spcAft>
                <a:spcPts val="0"/>
              </a:spcAft>
              <a:buClr>
                <a:schemeClr val="accent1"/>
              </a:buClr>
              <a:buSzPts val="4800"/>
              <a:buNone/>
              <a:defRPr sz="4800">
                <a:solidFill>
                  <a:schemeClr val="accent1"/>
                </a:solidFill>
              </a:defRPr>
            </a:lvl2pPr>
            <a:lvl3pPr lvl="2" rtl="0" algn="l">
              <a:lnSpc>
                <a:spcPct val="100000"/>
              </a:lnSpc>
              <a:spcBef>
                <a:spcPts val="0"/>
              </a:spcBef>
              <a:spcAft>
                <a:spcPts val="0"/>
              </a:spcAft>
              <a:buClr>
                <a:schemeClr val="accent1"/>
              </a:buClr>
              <a:buSzPts val="4800"/>
              <a:buNone/>
              <a:defRPr sz="4800">
                <a:solidFill>
                  <a:schemeClr val="accent1"/>
                </a:solidFill>
              </a:defRPr>
            </a:lvl3pPr>
            <a:lvl4pPr lvl="3" rtl="0" algn="l">
              <a:lnSpc>
                <a:spcPct val="100000"/>
              </a:lnSpc>
              <a:spcBef>
                <a:spcPts val="0"/>
              </a:spcBef>
              <a:spcAft>
                <a:spcPts val="0"/>
              </a:spcAft>
              <a:buClr>
                <a:schemeClr val="accent1"/>
              </a:buClr>
              <a:buSzPts val="4800"/>
              <a:buNone/>
              <a:defRPr sz="4800">
                <a:solidFill>
                  <a:schemeClr val="accent1"/>
                </a:solidFill>
              </a:defRPr>
            </a:lvl4pPr>
            <a:lvl5pPr lvl="4" rtl="0" algn="l">
              <a:lnSpc>
                <a:spcPct val="100000"/>
              </a:lnSpc>
              <a:spcBef>
                <a:spcPts val="0"/>
              </a:spcBef>
              <a:spcAft>
                <a:spcPts val="0"/>
              </a:spcAft>
              <a:buClr>
                <a:schemeClr val="accent1"/>
              </a:buClr>
              <a:buSzPts val="4800"/>
              <a:buNone/>
              <a:defRPr sz="4800">
                <a:solidFill>
                  <a:schemeClr val="accent1"/>
                </a:solidFill>
              </a:defRPr>
            </a:lvl5pPr>
            <a:lvl6pPr lvl="5" rtl="0" algn="l">
              <a:lnSpc>
                <a:spcPct val="100000"/>
              </a:lnSpc>
              <a:spcBef>
                <a:spcPts val="0"/>
              </a:spcBef>
              <a:spcAft>
                <a:spcPts val="0"/>
              </a:spcAft>
              <a:buClr>
                <a:schemeClr val="accent1"/>
              </a:buClr>
              <a:buSzPts val="4800"/>
              <a:buNone/>
              <a:defRPr sz="4800">
                <a:solidFill>
                  <a:schemeClr val="accent1"/>
                </a:solidFill>
              </a:defRPr>
            </a:lvl6pPr>
            <a:lvl7pPr lvl="6" rtl="0" algn="l">
              <a:lnSpc>
                <a:spcPct val="100000"/>
              </a:lnSpc>
              <a:spcBef>
                <a:spcPts val="0"/>
              </a:spcBef>
              <a:spcAft>
                <a:spcPts val="0"/>
              </a:spcAft>
              <a:buClr>
                <a:schemeClr val="accent1"/>
              </a:buClr>
              <a:buSzPts val="4800"/>
              <a:buNone/>
              <a:defRPr sz="4800">
                <a:solidFill>
                  <a:schemeClr val="accent1"/>
                </a:solidFill>
              </a:defRPr>
            </a:lvl7pPr>
            <a:lvl8pPr lvl="7" rtl="0" algn="l">
              <a:lnSpc>
                <a:spcPct val="100000"/>
              </a:lnSpc>
              <a:spcBef>
                <a:spcPts val="0"/>
              </a:spcBef>
              <a:spcAft>
                <a:spcPts val="0"/>
              </a:spcAft>
              <a:buClr>
                <a:schemeClr val="accent1"/>
              </a:buClr>
              <a:buSzPts val="4800"/>
              <a:buNone/>
              <a:defRPr sz="4800">
                <a:solidFill>
                  <a:schemeClr val="accent1"/>
                </a:solidFill>
              </a:defRPr>
            </a:lvl8pPr>
            <a:lvl9pPr lvl="8" rtl="0"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91" name="Google Shape;91;p22"/>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92" name="Google Shape;92;p22"/>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3"/>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5" name="Google Shape;95;p23"/>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96" name="Google Shape;96;p23"/>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5"/>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7200"/>
              <a:buNone/>
              <a:defRPr sz="72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101" name="Google Shape;101;p25"/>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accent1"/>
              </a:buClr>
              <a:buSzPts val="1800"/>
              <a:buChar char="●"/>
              <a:defRPr>
                <a:solidFill>
                  <a:schemeClr val="accent1"/>
                </a:solidFill>
              </a:defRPr>
            </a:lvl1pPr>
            <a:lvl2pPr indent="-342900" lvl="1" marL="914400" rtl="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rtl="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rtl="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rtl="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rtl="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rtl="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rtl="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rtl="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2" name="Shape 10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7"/>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27"/>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6" name="Google Shape;106;p27"/>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07" name="Google Shape;107;p27"/>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7"/>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09" name="Google Shape;109;p27"/>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7"/>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111" name="Google Shape;111;p27"/>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112" name="Google Shape;112;p27"/>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8"/>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60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115" name="Google Shape;115;p28"/>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9"/>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b="1" sz="3000">
                <a:solidFill>
                  <a:schemeClr val="lt1"/>
                </a:solidFill>
              </a:defRPr>
            </a:lvl1pPr>
            <a:lvl2pPr lvl="1" rtl="0" algn="ctr">
              <a:lnSpc>
                <a:spcPct val="100000"/>
              </a:lnSpc>
              <a:spcBef>
                <a:spcPts val="0"/>
              </a:spcBef>
              <a:spcAft>
                <a:spcPts val="0"/>
              </a:spcAft>
              <a:buClr>
                <a:schemeClr val="lt1"/>
              </a:buClr>
              <a:buSzPts val="3000"/>
              <a:buNone/>
              <a:defRPr b="1" sz="3000">
                <a:solidFill>
                  <a:schemeClr val="lt1"/>
                </a:solidFill>
              </a:defRPr>
            </a:lvl2pPr>
            <a:lvl3pPr lvl="2" rtl="0" algn="ctr">
              <a:lnSpc>
                <a:spcPct val="100000"/>
              </a:lnSpc>
              <a:spcBef>
                <a:spcPts val="0"/>
              </a:spcBef>
              <a:spcAft>
                <a:spcPts val="0"/>
              </a:spcAft>
              <a:buClr>
                <a:schemeClr val="lt1"/>
              </a:buClr>
              <a:buSzPts val="3000"/>
              <a:buNone/>
              <a:defRPr b="1" sz="3000">
                <a:solidFill>
                  <a:schemeClr val="lt1"/>
                </a:solidFill>
              </a:defRPr>
            </a:lvl3pPr>
            <a:lvl4pPr lvl="3" rtl="0" algn="ctr">
              <a:lnSpc>
                <a:spcPct val="100000"/>
              </a:lnSpc>
              <a:spcBef>
                <a:spcPts val="0"/>
              </a:spcBef>
              <a:spcAft>
                <a:spcPts val="0"/>
              </a:spcAft>
              <a:buClr>
                <a:schemeClr val="lt1"/>
              </a:buClr>
              <a:buSzPts val="3000"/>
              <a:buNone/>
              <a:defRPr b="1" sz="3000">
                <a:solidFill>
                  <a:schemeClr val="lt1"/>
                </a:solidFill>
              </a:defRPr>
            </a:lvl4pPr>
            <a:lvl5pPr lvl="4" rtl="0" algn="ctr">
              <a:lnSpc>
                <a:spcPct val="100000"/>
              </a:lnSpc>
              <a:spcBef>
                <a:spcPts val="0"/>
              </a:spcBef>
              <a:spcAft>
                <a:spcPts val="0"/>
              </a:spcAft>
              <a:buClr>
                <a:schemeClr val="lt1"/>
              </a:buClr>
              <a:buSzPts val="3000"/>
              <a:buNone/>
              <a:defRPr b="1" sz="3000">
                <a:solidFill>
                  <a:schemeClr val="lt1"/>
                </a:solidFill>
              </a:defRPr>
            </a:lvl5pPr>
            <a:lvl6pPr lvl="5" rtl="0" algn="ctr">
              <a:lnSpc>
                <a:spcPct val="100000"/>
              </a:lnSpc>
              <a:spcBef>
                <a:spcPts val="0"/>
              </a:spcBef>
              <a:spcAft>
                <a:spcPts val="0"/>
              </a:spcAft>
              <a:buClr>
                <a:schemeClr val="lt1"/>
              </a:buClr>
              <a:buSzPts val="3000"/>
              <a:buNone/>
              <a:defRPr b="1" sz="3000">
                <a:solidFill>
                  <a:schemeClr val="lt1"/>
                </a:solidFill>
              </a:defRPr>
            </a:lvl6pPr>
            <a:lvl7pPr lvl="6" rtl="0" algn="ctr">
              <a:lnSpc>
                <a:spcPct val="100000"/>
              </a:lnSpc>
              <a:spcBef>
                <a:spcPts val="0"/>
              </a:spcBef>
              <a:spcAft>
                <a:spcPts val="0"/>
              </a:spcAft>
              <a:buClr>
                <a:schemeClr val="lt1"/>
              </a:buClr>
              <a:buSzPts val="3000"/>
              <a:buNone/>
              <a:defRPr b="1" sz="3000">
                <a:solidFill>
                  <a:schemeClr val="lt1"/>
                </a:solidFill>
              </a:defRPr>
            </a:lvl7pPr>
            <a:lvl8pPr lvl="7" rtl="0" algn="ctr">
              <a:lnSpc>
                <a:spcPct val="100000"/>
              </a:lnSpc>
              <a:spcBef>
                <a:spcPts val="0"/>
              </a:spcBef>
              <a:spcAft>
                <a:spcPts val="0"/>
              </a:spcAft>
              <a:buClr>
                <a:schemeClr val="lt1"/>
              </a:buClr>
              <a:buSzPts val="3000"/>
              <a:buNone/>
              <a:defRPr b="1" sz="3000">
                <a:solidFill>
                  <a:schemeClr val="lt1"/>
                </a:solidFill>
              </a:defRPr>
            </a:lvl8pPr>
            <a:lvl9pPr lvl="8" rtl="0" algn="ctr">
              <a:lnSpc>
                <a:spcPct val="100000"/>
              </a:lnSpc>
              <a:spcBef>
                <a:spcPts val="0"/>
              </a:spcBef>
              <a:spcAft>
                <a:spcPts val="0"/>
              </a:spcAft>
              <a:buClr>
                <a:schemeClr val="lt1"/>
              </a:buClr>
              <a:buSzPts val="3000"/>
              <a:buNone/>
              <a:defRPr b="1" sz="3000">
                <a:solidFill>
                  <a:schemeClr val="lt1"/>
                </a:solidFill>
              </a:defRPr>
            </a:lvl9pPr>
          </a:lstStyle>
          <a:p/>
        </p:txBody>
      </p:sp>
      <p:sp>
        <p:nvSpPr>
          <p:cNvPr id="118" name="Google Shape;118;p29"/>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0"/>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21" name="Google Shape;121;p30"/>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2" name="Google Shape;122;p30"/>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30"/>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4" name="Google Shape;124;p30"/>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25" name="Google Shape;125;p30"/>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26" name="Google Shape;126;p30"/>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31"/>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4500"/>
              <a:buNone/>
              <a:defRPr b="1" sz="45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129" name="Google Shape;129;p31"/>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2"/>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33"/>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3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6"/>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40" name="Google Shape;140;p36"/>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141" name="Google Shape;141;p36"/>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142" name="Google Shape;142;p36"/>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36"/>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46" name="Google Shape;146;p37"/>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37"/>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8" name="Google Shape;148;p37"/>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49" name="Google Shape;149;p37"/>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0" name="Google Shape;150;p37"/>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51" name="Google Shape;151;p37"/>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2" name="Google Shape;152;p37"/>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53" name="Google Shape;153;p37"/>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8"/>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56" name="Google Shape;156;p38"/>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7" name="Google Shape;157;p38"/>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58" name="Google Shape;158;p38"/>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9" name="Google Shape;159;p38"/>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60" name="Google Shape;160;p38"/>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39"/>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63" name="Google Shape;163;p39"/>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4" name="Google Shape;164;p39"/>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65" name="Google Shape;165;p39"/>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6" name="Google Shape;166;p3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67" name="Google Shape;167;p39"/>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68" name="Google Shape;168;p39"/>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9" name="Google Shape;169;p39"/>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70" name="Google Shape;170;p39"/>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1" name="Google Shape;171;p39"/>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39"/>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3" name="Google Shape;173;p39"/>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74" name="Google Shape;174;p39"/>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40"/>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77" name="Google Shape;177;p40"/>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178" name="Google Shape;178;p40"/>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9" name="Google Shape;179;p40"/>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40"/>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81" name="Google Shape;181;p40"/>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82" name="Google Shape;182;p40"/>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183" name="Google Shape;183;p40"/>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84" name="Google Shape;184;p40"/>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41"/>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87" name="Google Shape;187;p4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4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90" name="Google Shape;190;p42"/>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4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93" name="Google Shape;193;p43"/>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44"/>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96" name="Google Shape;196;p44"/>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45"/>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99" name="Google Shape;199;p45"/>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
        <p:nvSpPr>
          <p:cNvPr id="200" name="Google Shape;200;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201" name="Shape 201"/>
        <p:cNvGrpSpPr/>
        <p:nvPr/>
      </p:nvGrpSpPr>
      <p:grpSpPr>
        <a:xfrm>
          <a:off x="0" y="0"/>
          <a:ext cx="0" cy="0"/>
          <a:chOff x="0" y="0"/>
          <a:chExt cx="0" cy="0"/>
        </a:xfrm>
      </p:grpSpPr>
      <p:sp>
        <p:nvSpPr>
          <p:cNvPr id="202" name="Google Shape;202;p4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03" name="Google Shape;203;p46"/>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p4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06" name="Google Shape;206;p47"/>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49"/>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b="1" sz="36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212" name="Google Shape;212;p49"/>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50"/>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15" name="Google Shape;215;p50"/>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6" name="Google Shape;216;p50"/>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17" name="Google Shape;217;p50"/>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8" name="Google Shape;218;p50"/>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51"/>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21" name="Google Shape;221;p51"/>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rtl="0" algn="l">
              <a:lnSpc>
                <a:spcPct val="100000"/>
              </a:lnSpc>
              <a:spcBef>
                <a:spcPts val="0"/>
              </a:spcBef>
              <a:spcAft>
                <a:spcPts val="0"/>
              </a:spcAft>
              <a:buClr>
                <a:schemeClr val="lt1"/>
              </a:buClr>
              <a:buSzPts val="1150"/>
              <a:buChar char="●"/>
              <a:defRPr sz="1150">
                <a:solidFill>
                  <a:schemeClr val="lt1"/>
                </a:solidFill>
              </a:defRPr>
            </a:lvl1pPr>
            <a:lvl2pPr indent="-301625" lvl="1" marL="914400" rtl="0" algn="l">
              <a:lnSpc>
                <a:spcPct val="100000"/>
              </a:lnSpc>
              <a:spcBef>
                <a:spcPts val="1600"/>
              </a:spcBef>
              <a:spcAft>
                <a:spcPts val="0"/>
              </a:spcAft>
              <a:buClr>
                <a:schemeClr val="lt1"/>
              </a:buClr>
              <a:buSzPts val="1150"/>
              <a:buChar char="○"/>
              <a:defRPr sz="1150">
                <a:solidFill>
                  <a:schemeClr val="lt1"/>
                </a:solidFill>
              </a:defRPr>
            </a:lvl2pPr>
            <a:lvl3pPr indent="-301625" lvl="2" marL="1371600" rtl="0" algn="l">
              <a:lnSpc>
                <a:spcPct val="100000"/>
              </a:lnSpc>
              <a:spcBef>
                <a:spcPts val="1600"/>
              </a:spcBef>
              <a:spcAft>
                <a:spcPts val="0"/>
              </a:spcAft>
              <a:buClr>
                <a:schemeClr val="lt1"/>
              </a:buClr>
              <a:buSzPts val="1150"/>
              <a:buChar char="■"/>
              <a:defRPr sz="1150">
                <a:solidFill>
                  <a:schemeClr val="lt1"/>
                </a:solidFill>
              </a:defRPr>
            </a:lvl3pPr>
            <a:lvl4pPr indent="-301625" lvl="3" marL="1828800" rtl="0" algn="l">
              <a:lnSpc>
                <a:spcPct val="100000"/>
              </a:lnSpc>
              <a:spcBef>
                <a:spcPts val="1600"/>
              </a:spcBef>
              <a:spcAft>
                <a:spcPts val="0"/>
              </a:spcAft>
              <a:buClr>
                <a:schemeClr val="lt1"/>
              </a:buClr>
              <a:buSzPts val="1150"/>
              <a:buChar char="●"/>
              <a:defRPr sz="1150">
                <a:solidFill>
                  <a:schemeClr val="lt1"/>
                </a:solidFill>
              </a:defRPr>
            </a:lvl4pPr>
            <a:lvl5pPr indent="-301625" lvl="4" marL="2286000" rtl="0" algn="l">
              <a:lnSpc>
                <a:spcPct val="100000"/>
              </a:lnSpc>
              <a:spcBef>
                <a:spcPts val="1600"/>
              </a:spcBef>
              <a:spcAft>
                <a:spcPts val="0"/>
              </a:spcAft>
              <a:buClr>
                <a:schemeClr val="lt1"/>
              </a:buClr>
              <a:buSzPts val="1150"/>
              <a:buChar char="○"/>
              <a:defRPr sz="1150">
                <a:solidFill>
                  <a:schemeClr val="lt1"/>
                </a:solidFill>
              </a:defRPr>
            </a:lvl5pPr>
            <a:lvl6pPr indent="-301625" lvl="5" marL="2743200" rtl="0" algn="l">
              <a:lnSpc>
                <a:spcPct val="100000"/>
              </a:lnSpc>
              <a:spcBef>
                <a:spcPts val="1600"/>
              </a:spcBef>
              <a:spcAft>
                <a:spcPts val="0"/>
              </a:spcAft>
              <a:buClr>
                <a:schemeClr val="lt1"/>
              </a:buClr>
              <a:buSzPts val="1150"/>
              <a:buChar char="■"/>
              <a:defRPr sz="1150">
                <a:solidFill>
                  <a:schemeClr val="lt1"/>
                </a:solidFill>
              </a:defRPr>
            </a:lvl6pPr>
            <a:lvl7pPr indent="-301625" lvl="6" marL="3200400" rtl="0" algn="l">
              <a:lnSpc>
                <a:spcPct val="100000"/>
              </a:lnSpc>
              <a:spcBef>
                <a:spcPts val="1600"/>
              </a:spcBef>
              <a:spcAft>
                <a:spcPts val="0"/>
              </a:spcAft>
              <a:buClr>
                <a:schemeClr val="lt1"/>
              </a:buClr>
              <a:buSzPts val="1150"/>
              <a:buChar char="●"/>
              <a:defRPr sz="1150">
                <a:solidFill>
                  <a:schemeClr val="lt1"/>
                </a:solidFill>
              </a:defRPr>
            </a:lvl7pPr>
            <a:lvl8pPr indent="-301625" lvl="7" marL="3657600" rtl="0" algn="l">
              <a:lnSpc>
                <a:spcPct val="100000"/>
              </a:lnSpc>
              <a:spcBef>
                <a:spcPts val="1600"/>
              </a:spcBef>
              <a:spcAft>
                <a:spcPts val="0"/>
              </a:spcAft>
              <a:buClr>
                <a:schemeClr val="lt1"/>
              </a:buClr>
              <a:buSzPts val="1150"/>
              <a:buChar char="○"/>
              <a:defRPr sz="1150">
                <a:solidFill>
                  <a:schemeClr val="lt1"/>
                </a:solidFill>
              </a:defRPr>
            </a:lvl8pPr>
            <a:lvl9pPr indent="-301625" lvl="8" marL="4114800" rtl="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5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24" name="Google Shape;224;p52"/>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3"/>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227" name="Google Shape;227;p53"/>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0"/>
              </a:scheme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p:txBody>
      </p:sp>
      <p:sp>
        <p:nvSpPr>
          <p:cNvPr id="228" name="Google Shape;228;p53"/>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5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31" name="Google Shape;231;p54"/>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32" name="Google Shape;232;p54"/>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5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56"/>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37" name="Google Shape;237;p56"/>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0"/>
              </a:spcBef>
              <a:spcAft>
                <a:spcPts val="0"/>
              </a:spcAft>
              <a:buClr>
                <a:schemeClr val="lt1"/>
              </a:buClr>
              <a:buSzPts val="1600"/>
              <a:buChar char="●"/>
              <a:defRPr sz="1600">
                <a:solidFill>
                  <a:schemeClr val="lt1"/>
                </a:solidFill>
              </a:defRPr>
            </a:lvl1pPr>
            <a:lvl2pPr indent="-330200" lvl="1" marL="914400" rtl="0" algn="l">
              <a:lnSpc>
                <a:spcPct val="100000"/>
              </a:lnSpc>
              <a:spcBef>
                <a:spcPts val="1600"/>
              </a:spcBef>
              <a:spcAft>
                <a:spcPts val="0"/>
              </a:spcAft>
              <a:buClr>
                <a:schemeClr val="lt1"/>
              </a:buClr>
              <a:buSzPts val="1600"/>
              <a:buChar char="○"/>
              <a:defRPr sz="1600">
                <a:solidFill>
                  <a:schemeClr val="lt1"/>
                </a:solidFill>
              </a:defRPr>
            </a:lvl2pPr>
            <a:lvl3pPr indent="-330200" lvl="2" marL="1371600" rtl="0" algn="l">
              <a:lnSpc>
                <a:spcPct val="100000"/>
              </a:lnSpc>
              <a:spcBef>
                <a:spcPts val="1600"/>
              </a:spcBef>
              <a:spcAft>
                <a:spcPts val="0"/>
              </a:spcAft>
              <a:buClr>
                <a:schemeClr val="lt1"/>
              </a:buClr>
              <a:buSzPts val="1600"/>
              <a:buChar char="■"/>
              <a:defRPr sz="1600">
                <a:solidFill>
                  <a:schemeClr val="lt1"/>
                </a:solidFill>
              </a:defRPr>
            </a:lvl3pPr>
            <a:lvl4pPr indent="-330200" lvl="3" marL="1828800" rtl="0" algn="l">
              <a:lnSpc>
                <a:spcPct val="100000"/>
              </a:lnSpc>
              <a:spcBef>
                <a:spcPts val="1600"/>
              </a:spcBef>
              <a:spcAft>
                <a:spcPts val="0"/>
              </a:spcAft>
              <a:buClr>
                <a:schemeClr val="lt1"/>
              </a:buClr>
              <a:buSzPts val="1600"/>
              <a:buChar char="●"/>
              <a:defRPr sz="1600">
                <a:solidFill>
                  <a:schemeClr val="lt1"/>
                </a:solidFill>
              </a:defRPr>
            </a:lvl4pPr>
            <a:lvl5pPr indent="-330200" lvl="4" marL="2286000" rtl="0" algn="l">
              <a:lnSpc>
                <a:spcPct val="100000"/>
              </a:lnSpc>
              <a:spcBef>
                <a:spcPts val="1600"/>
              </a:spcBef>
              <a:spcAft>
                <a:spcPts val="0"/>
              </a:spcAft>
              <a:buClr>
                <a:schemeClr val="lt1"/>
              </a:buClr>
              <a:buSzPts val="1600"/>
              <a:buChar char="○"/>
              <a:defRPr sz="1600">
                <a:solidFill>
                  <a:schemeClr val="lt1"/>
                </a:solidFill>
              </a:defRPr>
            </a:lvl5pPr>
            <a:lvl6pPr indent="-330200" lvl="5" marL="2743200" rtl="0" algn="l">
              <a:lnSpc>
                <a:spcPct val="100000"/>
              </a:lnSpc>
              <a:spcBef>
                <a:spcPts val="1600"/>
              </a:spcBef>
              <a:spcAft>
                <a:spcPts val="0"/>
              </a:spcAft>
              <a:buClr>
                <a:schemeClr val="lt1"/>
              </a:buClr>
              <a:buSzPts val="1600"/>
              <a:buChar char="■"/>
              <a:defRPr sz="1600">
                <a:solidFill>
                  <a:schemeClr val="lt1"/>
                </a:solidFill>
              </a:defRPr>
            </a:lvl6pPr>
            <a:lvl7pPr indent="-330200" lvl="6" marL="3200400" rtl="0" algn="l">
              <a:lnSpc>
                <a:spcPct val="100000"/>
              </a:lnSpc>
              <a:spcBef>
                <a:spcPts val="1600"/>
              </a:spcBef>
              <a:spcAft>
                <a:spcPts val="0"/>
              </a:spcAft>
              <a:buClr>
                <a:schemeClr val="lt1"/>
              </a:buClr>
              <a:buSzPts val="1600"/>
              <a:buChar char="●"/>
              <a:defRPr sz="1600">
                <a:solidFill>
                  <a:schemeClr val="lt1"/>
                </a:solidFill>
              </a:defRPr>
            </a:lvl7pPr>
            <a:lvl8pPr indent="-330200" lvl="7" marL="3657600" rtl="0" algn="l">
              <a:lnSpc>
                <a:spcPct val="100000"/>
              </a:lnSpc>
              <a:spcBef>
                <a:spcPts val="1600"/>
              </a:spcBef>
              <a:spcAft>
                <a:spcPts val="0"/>
              </a:spcAft>
              <a:buClr>
                <a:schemeClr val="lt1"/>
              </a:buClr>
              <a:buSzPts val="1600"/>
              <a:buChar char="○"/>
              <a:defRPr sz="1600">
                <a:solidFill>
                  <a:schemeClr val="lt1"/>
                </a:solidFill>
              </a:defRPr>
            </a:lvl8pPr>
            <a:lvl9pPr indent="-330200" lvl="8" marL="4114800" rtl="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57"/>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3000"/>
              <a:buNone/>
              <a:defRPr sz="3000">
                <a:solidFill>
                  <a:schemeClr val="accent1"/>
                </a:solidFill>
              </a:defRPr>
            </a:lvl1pPr>
            <a:lvl2pPr lvl="1" rtl="0" algn="l">
              <a:lnSpc>
                <a:spcPct val="100000"/>
              </a:lnSpc>
              <a:spcBef>
                <a:spcPts val="0"/>
              </a:spcBef>
              <a:spcAft>
                <a:spcPts val="0"/>
              </a:spcAft>
              <a:buClr>
                <a:schemeClr val="accent1"/>
              </a:buClr>
              <a:buSzPts val="4800"/>
              <a:buNone/>
              <a:defRPr sz="4800">
                <a:solidFill>
                  <a:schemeClr val="accent1"/>
                </a:solidFill>
              </a:defRPr>
            </a:lvl2pPr>
            <a:lvl3pPr lvl="2" rtl="0" algn="l">
              <a:lnSpc>
                <a:spcPct val="100000"/>
              </a:lnSpc>
              <a:spcBef>
                <a:spcPts val="0"/>
              </a:spcBef>
              <a:spcAft>
                <a:spcPts val="0"/>
              </a:spcAft>
              <a:buClr>
                <a:schemeClr val="accent1"/>
              </a:buClr>
              <a:buSzPts val="4800"/>
              <a:buNone/>
              <a:defRPr sz="4800">
                <a:solidFill>
                  <a:schemeClr val="accent1"/>
                </a:solidFill>
              </a:defRPr>
            </a:lvl3pPr>
            <a:lvl4pPr lvl="3" rtl="0" algn="l">
              <a:lnSpc>
                <a:spcPct val="100000"/>
              </a:lnSpc>
              <a:spcBef>
                <a:spcPts val="0"/>
              </a:spcBef>
              <a:spcAft>
                <a:spcPts val="0"/>
              </a:spcAft>
              <a:buClr>
                <a:schemeClr val="accent1"/>
              </a:buClr>
              <a:buSzPts val="4800"/>
              <a:buNone/>
              <a:defRPr sz="4800">
                <a:solidFill>
                  <a:schemeClr val="accent1"/>
                </a:solidFill>
              </a:defRPr>
            </a:lvl4pPr>
            <a:lvl5pPr lvl="4" rtl="0" algn="l">
              <a:lnSpc>
                <a:spcPct val="100000"/>
              </a:lnSpc>
              <a:spcBef>
                <a:spcPts val="0"/>
              </a:spcBef>
              <a:spcAft>
                <a:spcPts val="0"/>
              </a:spcAft>
              <a:buClr>
                <a:schemeClr val="accent1"/>
              </a:buClr>
              <a:buSzPts val="4800"/>
              <a:buNone/>
              <a:defRPr sz="4800">
                <a:solidFill>
                  <a:schemeClr val="accent1"/>
                </a:solidFill>
              </a:defRPr>
            </a:lvl5pPr>
            <a:lvl6pPr lvl="5" rtl="0" algn="l">
              <a:lnSpc>
                <a:spcPct val="100000"/>
              </a:lnSpc>
              <a:spcBef>
                <a:spcPts val="0"/>
              </a:spcBef>
              <a:spcAft>
                <a:spcPts val="0"/>
              </a:spcAft>
              <a:buClr>
                <a:schemeClr val="accent1"/>
              </a:buClr>
              <a:buSzPts val="4800"/>
              <a:buNone/>
              <a:defRPr sz="4800">
                <a:solidFill>
                  <a:schemeClr val="accent1"/>
                </a:solidFill>
              </a:defRPr>
            </a:lvl6pPr>
            <a:lvl7pPr lvl="6" rtl="0" algn="l">
              <a:lnSpc>
                <a:spcPct val="100000"/>
              </a:lnSpc>
              <a:spcBef>
                <a:spcPts val="0"/>
              </a:spcBef>
              <a:spcAft>
                <a:spcPts val="0"/>
              </a:spcAft>
              <a:buClr>
                <a:schemeClr val="accent1"/>
              </a:buClr>
              <a:buSzPts val="4800"/>
              <a:buNone/>
              <a:defRPr sz="4800">
                <a:solidFill>
                  <a:schemeClr val="accent1"/>
                </a:solidFill>
              </a:defRPr>
            </a:lvl7pPr>
            <a:lvl8pPr lvl="7" rtl="0" algn="l">
              <a:lnSpc>
                <a:spcPct val="100000"/>
              </a:lnSpc>
              <a:spcBef>
                <a:spcPts val="0"/>
              </a:spcBef>
              <a:spcAft>
                <a:spcPts val="0"/>
              </a:spcAft>
              <a:buClr>
                <a:schemeClr val="accent1"/>
              </a:buClr>
              <a:buSzPts val="4800"/>
              <a:buNone/>
              <a:defRPr sz="4800">
                <a:solidFill>
                  <a:schemeClr val="accent1"/>
                </a:solidFill>
              </a:defRPr>
            </a:lvl8pPr>
            <a:lvl9pPr lvl="8" rtl="0"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240" name="Google Shape;240;p57"/>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241" name="Google Shape;241;p57"/>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58"/>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4" name="Google Shape;244;p58"/>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45" name="Google Shape;245;p58"/>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5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60"/>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7200"/>
              <a:buNone/>
              <a:defRPr sz="72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250" name="Google Shape;250;p60"/>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accent1"/>
              </a:buClr>
              <a:buSzPts val="1800"/>
              <a:buChar char="●"/>
              <a:defRPr>
                <a:solidFill>
                  <a:schemeClr val="accent1"/>
                </a:solidFill>
              </a:defRPr>
            </a:lvl1pPr>
            <a:lvl2pPr indent="-342900" lvl="1" marL="914400" rtl="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rtl="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rtl="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rtl="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rtl="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rtl="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rtl="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rtl="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51" name="Shape 251"/>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62"/>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54" name="Google Shape;254;p62"/>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5" name="Google Shape;255;p62"/>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56" name="Google Shape;256;p62"/>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7" name="Google Shape;257;p62"/>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58" name="Google Shape;258;p62"/>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9" name="Google Shape;259;p62"/>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260" name="Google Shape;260;p62"/>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261" name="Google Shape;261;p62"/>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3"/>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60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264" name="Google Shape;264;p63"/>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65" name="Shape 265"/>
        <p:cNvGrpSpPr/>
        <p:nvPr/>
      </p:nvGrpSpPr>
      <p:grpSpPr>
        <a:xfrm>
          <a:off x="0" y="0"/>
          <a:ext cx="0" cy="0"/>
          <a:chOff x="0" y="0"/>
          <a:chExt cx="0" cy="0"/>
        </a:xfrm>
      </p:grpSpPr>
      <p:sp>
        <p:nvSpPr>
          <p:cNvPr id="266" name="Google Shape;266;p64"/>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b="1" sz="3000">
                <a:solidFill>
                  <a:schemeClr val="lt1"/>
                </a:solidFill>
              </a:defRPr>
            </a:lvl1pPr>
            <a:lvl2pPr lvl="1" rtl="0" algn="ctr">
              <a:lnSpc>
                <a:spcPct val="100000"/>
              </a:lnSpc>
              <a:spcBef>
                <a:spcPts val="0"/>
              </a:spcBef>
              <a:spcAft>
                <a:spcPts val="0"/>
              </a:spcAft>
              <a:buClr>
                <a:schemeClr val="lt1"/>
              </a:buClr>
              <a:buSzPts val="3000"/>
              <a:buNone/>
              <a:defRPr b="1" sz="3000">
                <a:solidFill>
                  <a:schemeClr val="lt1"/>
                </a:solidFill>
              </a:defRPr>
            </a:lvl2pPr>
            <a:lvl3pPr lvl="2" rtl="0" algn="ctr">
              <a:lnSpc>
                <a:spcPct val="100000"/>
              </a:lnSpc>
              <a:spcBef>
                <a:spcPts val="0"/>
              </a:spcBef>
              <a:spcAft>
                <a:spcPts val="0"/>
              </a:spcAft>
              <a:buClr>
                <a:schemeClr val="lt1"/>
              </a:buClr>
              <a:buSzPts val="3000"/>
              <a:buNone/>
              <a:defRPr b="1" sz="3000">
                <a:solidFill>
                  <a:schemeClr val="lt1"/>
                </a:solidFill>
              </a:defRPr>
            </a:lvl3pPr>
            <a:lvl4pPr lvl="3" rtl="0" algn="ctr">
              <a:lnSpc>
                <a:spcPct val="100000"/>
              </a:lnSpc>
              <a:spcBef>
                <a:spcPts val="0"/>
              </a:spcBef>
              <a:spcAft>
                <a:spcPts val="0"/>
              </a:spcAft>
              <a:buClr>
                <a:schemeClr val="lt1"/>
              </a:buClr>
              <a:buSzPts val="3000"/>
              <a:buNone/>
              <a:defRPr b="1" sz="3000">
                <a:solidFill>
                  <a:schemeClr val="lt1"/>
                </a:solidFill>
              </a:defRPr>
            </a:lvl4pPr>
            <a:lvl5pPr lvl="4" rtl="0" algn="ctr">
              <a:lnSpc>
                <a:spcPct val="100000"/>
              </a:lnSpc>
              <a:spcBef>
                <a:spcPts val="0"/>
              </a:spcBef>
              <a:spcAft>
                <a:spcPts val="0"/>
              </a:spcAft>
              <a:buClr>
                <a:schemeClr val="lt1"/>
              </a:buClr>
              <a:buSzPts val="3000"/>
              <a:buNone/>
              <a:defRPr b="1" sz="3000">
                <a:solidFill>
                  <a:schemeClr val="lt1"/>
                </a:solidFill>
              </a:defRPr>
            </a:lvl5pPr>
            <a:lvl6pPr lvl="5" rtl="0" algn="ctr">
              <a:lnSpc>
                <a:spcPct val="100000"/>
              </a:lnSpc>
              <a:spcBef>
                <a:spcPts val="0"/>
              </a:spcBef>
              <a:spcAft>
                <a:spcPts val="0"/>
              </a:spcAft>
              <a:buClr>
                <a:schemeClr val="lt1"/>
              </a:buClr>
              <a:buSzPts val="3000"/>
              <a:buNone/>
              <a:defRPr b="1" sz="3000">
                <a:solidFill>
                  <a:schemeClr val="lt1"/>
                </a:solidFill>
              </a:defRPr>
            </a:lvl6pPr>
            <a:lvl7pPr lvl="6" rtl="0" algn="ctr">
              <a:lnSpc>
                <a:spcPct val="100000"/>
              </a:lnSpc>
              <a:spcBef>
                <a:spcPts val="0"/>
              </a:spcBef>
              <a:spcAft>
                <a:spcPts val="0"/>
              </a:spcAft>
              <a:buClr>
                <a:schemeClr val="lt1"/>
              </a:buClr>
              <a:buSzPts val="3000"/>
              <a:buNone/>
              <a:defRPr b="1" sz="3000">
                <a:solidFill>
                  <a:schemeClr val="lt1"/>
                </a:solidFill>
              </a:defRPr>
            </a:lvl7pPr>
            <a:lvl8pPr lvl="7" rtl="0" algn="ctr">
              <a:lnSpc>
                <a:spcPct val="100000"/>
              </a:lnSpc>
              <a:spcBef>
                <a:spcPts val="0"/>
              </a:spcBef>
              <a:spcAft>
                <a:spcPts val="0"/>
              </a:spcAft>
              <a:buClr>
                <a:schemeClr val="lt1"/>
              </a:buClr>
              <a:buSzPts val="3000"/>
              <a:buNone/>
              <a:defRPr b="1" sz="3000">
                <a:solidFill>
                  <a:schemeClr val="lt1"/>
                </a:solidFill>
              </a:defRPr>
            </a:lvl8pPr>
            <a:lvl9pPr lvl="8" rtl="0" algn="ctr">
              <a:lnSpc>
                <a:spcPct val="100000"/>
              </a:lnSpc>
              <a:spcBef>
                <a:spcPts val="0"/>
              </a:spcBef>
              <a:spcAft>
                <a:spcPts val="0"/>
              </a:spcAft>
              <a:buClr>
                <a:schemeClr val="lt1"/>
              </a:buClr>
              <a:buSzPts val="3000"/>
              <a:buNone/>
              <a:defRPr b="1" sz="3000">
                <a:solidFill>
                  <a:schemeClr val="lt1"/>
                </a:solidFill>
              </a:defRPr>
            </a:lvl9pPr>
          </a:lstStyle>
          <a:p/>
        </p:txBody>
      </p:sp>
      <p:sp>
        <p:nvSpPr>
          <p:cNvPr id="267" name="Google Shape;267;p64"/>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65"/>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70" name="Google Shape;270;p65"/>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71" name="Google Shape;271;p65"/>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72" name="Google Shape;272;p65"/>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73" name="Google Shape;273;p65"/>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74" name="Google Shape;274;p65"/>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75" name="Google Shape;275;p65"/>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p66"/>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4500"/>
              <a:buNone/>
              <a:defRPr b="1" sz="45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278" name="Google Shape;278;p66"/>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6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6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69"/>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70"/>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71"/>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89" name="Google Shape;289;p71"/>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90" name="Google Shape;290;p71"/>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91" name="Google Shape;291;p71"/>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2" name="Google Shape;292;p71"/>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7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95" name="Google Shape;295;p72"/>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96" name="Google Shape;296;p72"/>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97" name="Google Shape;297;p72"/>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98" name="Google Shape;298;p72"/>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72"/>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00" name="Google Shape;300;p72"/>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1" name="Google Shape;301;p72"/>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02" name="Google Shape;302;p72"/>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73"/>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305" name="Google Shape;305;p73"/>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06" name="Google Shape;306;p73"/>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307" name="Google Shape;307;p73"/>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08" name="Google Shape;308;p73"/>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309" name="Google Shape;309;p73"/>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74"/>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12" name="Google Shape;312;p74"/>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3" name="Google Shape;313;p74"/>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14" name="Google Shape;314;p74"/>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5" name="Google Shape;315;p7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16" name="Google Shape;316;p74"/>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17" name="Google Shape;317;p74"/>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8" name="Google Shape;318;p74"/>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19" name="Google Shape;319;p74"/>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20" name="Google Shape;320;p74"/>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21" name="Google Shape;321;p74"/>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22" name="Google Shape;322;p74"/>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23" name="Google Shape;323;p74"/>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324" name="Shape 324"/>
        <p:cNvGrpSpPr/>
        <p:nvPr/>
      </p:nvGrpSpPr>
      <p:grpSpPr>
        <a:xfrm>
          <a:off x="0" y="0"/>
          <a:ext cx="0" cy="0"/>
          <a:chOff x="0" y="0"/>
          <a:chExt cx="0" cy="0"/>
        </a:xfrm>
      </p:grpSpPr>
      <p:sp>
        <p:nvSpPr>
          <p:cNvPr id="325" name="Google Shape;325;p75"/>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26" name="Google Shape;326;p75"/>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75"/>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28" name="Google Shape;328;p75"/>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329" name="Google Shape;329;p75"/>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30" name="Google Shape;330;p75"/>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31" name="Google Shape;331;p75"/>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332" name="Google Shape;332;p75"/>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33" name="Google Shape;333;p75"/>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76"/>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36" name="Google Shape;336;p7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337" name="Shape 337"/>
        <p:cNvGrpSpPr/>
        <p:nvPr/>
      </p:nvGrpSpPr>
      <p:grpSpPr>
        <a:xfrm>
          <a:off x="0" y="0"/>
          <a:ext cx="0" cy="0"/>
          <a:chOff x="0" y="0"/>
          <a:chExt cx="0" cy="0"/>
        </a:xfrm>
      </p:grpSpPr>
      <p:sp>
        <p:nvSpPr>
          <p:cNvPr id="338" name="Google Shape;338;p7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39" name="Google Shape;339;p77"/>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340" name="Shape 340"/>
        <p:cNvGrpSpPr/>
        <p:nvPr/>
      </p:nvGrpSpPr>
      <p:grpSpPr>
        <a:xfrm>
          <a:off x="0" y="0"/>
          <a:ext cx="0" cy="0"/>
          <a:chOff x="0" y="0"/>
          <a:chExt cx="0" cy="0"/>
        </a:xfrm>
      </p:grpSpPr>
      <p:sp>
        <p:nvSpPr>
          <p:cNvPr id="341" name="Google Shape;341;p7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42" name="Google Shape;342;p78"/>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79"/>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45" name="Google Shape;345;p79"/>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346" name="Shape 346"/>
        <p:cNvGrpSpPr/>
        <p:nvPr/>
      </p:nvGrpSpPr>
      <p:grpSpPr>
        <a:xfrm>
          <a:off x="0" y="0"/>
          <a:ext cx="0" cy="0"/>
          <a:chOff x="0" y="0"/>
          <a:chExt cx="0" cy="0"/>
        </a:xfrm>
      </p:grpSpPr>
      <p:sp>
        <p:nvSpPr>
          <p:cNvPr id="347" name="Google Shape;347;p80"/>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48" name="Google Shape;348;p80"/>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
        <p:nvSpPr>
          <p:cNvPr id="349" name="Google Shape;349;p8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350" name="Shape 350"/>
        <p:cNvGrpSpPr/>
        <p:nvPr/>
      </p:nvGrpSpPr>
      <p:grpSpPr>
        <a:xfrm>
          <a:off x="0" y="0"/>
          <a:ext cx="0" cy="0"/>
          <a:chOff x="0" y="0"/>
          <a:chExt cx="0" cy="0"/>
        </a:xfrm>
      </p:grpSpPr>
      <p:sp>
        <p:nvSpPr>
          <p:cNvPr id="351" name="Google Shape;351;p8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52" name="Google Shape;352;p81"/>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8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55" name="Google Shape;355;p82"/>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6" name="Shape 356"/>
        <p:cNvGrpSpPr/>
        <p:nvPr/>
      </p:nvGrpSpPr>
      <p:grpSpPr>
        <a:xfrm>
          <a:off x="0" y="0"/>
          <a:ext cx="0" cy="0"/>
          <a:chOff x="0" y="0"/>
          <a:chExt cx="0" cy="0"/>
        </a:xfrm>
      </p:grpSpPr>
      <p:sp>
        <p:nvSpPr>
          <p:cNvPr id="357" name="Google Shape;357;p83"/>
          <p:cNvSpPr txBox="1"/>
          <p:nvPr>
            <p:ph type="title"/>
          </p:nvPr>
        </p:nvSpPr>
        <p:spPr>
          <a:xfrm>
            <a:off x="1113233" y="514350"/>
            <a:ext cx="7514100" cy="13143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dk1"/>
              </a:buClr>
              <a:buSzPts val="14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358" name="Google Shape;358;p83"/>
          <p:cNvSpPr txBox="1"/>
          <p:nvPr>
            <p:ph idx="1" type="body"/>
          </p:nvPr>
        </p:nvSpPr>
        <p:spPr>
          <a:xfrm>
            <a:off x="1113232" y="2000249"/>
            <a:ext cx="7514100" cy="2343300"/>
          </a:xfrm>
          <a:prstGeom prst="rect">
            <a:avLst/>
          </a:prstGeom>
          <a:noFill/>
          <a:ln>
            <a:noFill/>
          </a:ln>
        </p:spPr>
        <p:txBody>
          <a:bodyPr anchorCtr="0" anchor="ctr" bIns="34275" lIns="68575" spcFirstLastPara="1" rIns="68575" wrap="square" tIns="34275">
            <a:normAutofit/>
          </a:bodyPr>
          <a:lstStyle>
            <a:lvl1pPr indent="-355600" lvl="0" marL="457200" rtl="0" algn="l">
              <a:spcBef>
                <a:spcPts val="300"/>
              </a:spcBef>
              <a:spcAft>
                <a:spcPts val="0"/>
              </a:spcAft>
              <a:buSzPts val="2000"/>
              <a:buChar char="●"/>
              <a:defRPr/>
            </a:lvl1pPr>
            <a:lvl2pPr indent="-355600" lvl="1" marL="914400" rtl="0" algn="l">
              <a:spcBef>
                <a:spcPts val="500"/>
              </a:spcBef>
              <a:spcAft>
                <a:spcPts val="0"/>
              </a:spcAft>
              <a:buSzPts val="2000"/>
              <a:buChar char="○"/>
              <a:defRPr/>
            </a:lvl2pPr>
            <a:lvl3pPr indent="-355600" lvl="2" marL="1371600" rtl="0" algn="l">
              <a:spcBef>
                <a:spcPts val="500"/>
              </a:spcBef>
              <a:spcAft>
                <a:spcPts val="0"/>
              </a:spcAft>
              <a:buSzPts val="2000"/>
              <a:buChar char="■"/>
              <a:defRPr/>
            </a:lvl3pPr>
            <a:lvl4pPr indent="-355600" lvl="3" marL="1828800" rtl="0" algn="l">
              <a:spcBef>
                <a:spcPts val="500"/>
              </a:spcBef>
              <a:spcAft>
                <a:spcPts val="0"/>
              </a:spcAft>
              <a:buSzPts val="2000"/>
              <a:buChar char="●"/>
              <a:defRPr/>
            </a:lvl4pPr>
            <a:lvl5pPr indent="-355600" lvl="4" marL="2286000" rtl="0" algn="l">
              <a:spcBef>
                <a:spcPts val="500"/>
              </a:spcBef>
              <a:spcAft>
                <a:spcPts val="0"/>
              </a:spcAft>
              <a:buSzPts val="2000"/>
              <a:buChar char="○"/>
              <a:defRPr/>
            </a:lvl5pPr>
            <a:lvl6pPr indent="-355600" lvl="5" marL="2743200" rtl="0" algn="l">
              <a:spcBef>
                <a:spcPts val="500"/>
              </a:spcBef>
              <a:spcAft>
                <a:spcPts val="0"/>
              </a:spcAft>
              <a:buSzPts val="2000"/>
              <a:buChar char="■"/>
              <a:defRPr/>
            </a:lvl6pPr>
            <a:lvl7pPr indent="-355600" lvl="6" marL="3200400" rtl="0" algn="l">
              <a:spcBef>
                <a:spcPts val="500"/>
              </a:spcBef>
              <a:spcAft>
                <a:spcPts val="0"/>
              </a:spcAft>
              <a:buSzPts val="2000"/>
              <a:buChar char="●"/>
              <a:defRPr/>
            </a:lvl7pPr>
            <a:lvl8pPr indent="-355600" lvl="7" marL="3657600" rtl="0" algn="l">
              <a:spcBef>
                <a:spcPts val="500"/>
              </a:spcBef>
              <a:spcAft>
                <a:spcPts val="0"/>
              </a:spcAft>
              <a:buSzPts val="2000"/>
              <a:buChar char="○"/>
              <a:defRPr/>
            </a:lvl8pPr>
            <a:lvl9pPr indent="-355600" lvl="8" marL="4114800" rtl="0" algn="l">
              <a:spcBef>
                <a:spcPts val="500"/>
              </a:spcBef>
              <a:spcAft>
                <a:spcPts val="500"/>
              </a:spcAft>
              <a:buSzPts val="2000"/>
              <a:buChar char="■"/>
              <a:defRPr/>
            </a:lvl9pPr>
          </a:lstStyle>
          <a:p/>
        </p:txBody>
      </p:sp>
      <p:sp>
        <p:nvSpPr>
          <p:cNvPr id="359" name="Google Shape;359;p83"/>
          <p:cNvSpPr txBox="1"/>
          <p:nvPr>
            <p:ph idx="10" type="dt"/>
          </p:nvPr>
        </p:nvSpPr>
        <p:spPr>
          <a:xfrm>
            <a:off x="7299492" y="4412456"/>
            <a:ext cx="8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0" name="Google Shape;360;p83"/>
          <p:cNvSpPr txBox="1"/>
          <p:nvPr>
            <p:ph idx="11" type="ftr"/>
          </p:nvPr>
        </p:nvSpPr>
        <p:spPr>
          <a:xfrm>
            <a:off x="1929209" y="4412456"/>
            <a:ext cx="53130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1" name="Google Shape;361;p83"/>
          <p:cNvSpPr txBox="1"/>
          <p:nvPr>
            <p:ph idx="12" type="sldNum"/>
          </p:nvPr>
        </p:nvSpPr>
        <p:spPr>
          <a:xfrm>
            <a:off x="8213892" y="4400348"/>
            <a:ext cx="413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362" name="Shape 362"/>
        <p:cNvGrpSpPr/>
        <p:nvPr/>
      </p:nvGrpSpPr>
      <p:grpSpPr>
        <a:xfrm>
          <a:off x="0" y="0"/>
          <a:ext cx="0" cy="0"/>
          <a:chOff x="0" y="0"/>
          <a:chExt cx="0" cy="0"/>
        </a:xfrm>
      </p:grpSpPr>
      <p:sp>
        <p:nvSpPr>
          <p:cNvPr id="363" name="Google Shape;363;p84"/>
          <p:cNvSpPr txBox="1"/>
          <p:nvPr>
            <p:ph type="title"/>
          </p:nvPr>
        </p:nvSpPr>
        <p:spPr>
          <a:xfrm>
            <a:off x="1113233" y="514350"/>
            <a:ext cx="7514100" cy="13143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lt1"/>
              </a:buClr>
              <a:buSzPts val="14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364" name="Google Shape;364;p84"/>
          <p:cNvSpPr txBox="1"/>
          <p:nvPr>
            <p:ph idx="1" type="body"/>
          </p:nvPr>
        </p:nvSpPr>
        <p:spPr>
          <a:xfrm>
            <a:off x="1113232" y="2000249"/>
            <a:ext cx="7514100" cy="2343300"/>
          </a:xfrm>
          <a:prstGeom prst="rect">
            <a:avLst/>
          </a:prstGeom>
          <a:noFill/>
          <a:ln>
            <a:noFill/>
          </a:ln>
        </p:spPr>
        <p:txBody>
          <a:bodyPr anchorCtr="0" anchor="ctr" bIns="34275" lIns="68575" spcFirstLastPara="1" rIns="68575" wrap="square" tIns="34275">
            <a:normAutofit/>
          </a:bodyPr>
          <a:lstStyle>
            <a:lvl1pPr indent="-355600" lvl="0" marL="457200" rtl="0" algn="l">
              <a:spcBef>
                <a:spcPts val="300"/>
              </a:spcBef>
              <a:spcAft>
                <a:spcPts val="0"/>
              </a:spcAft>
              <a:buSzPts val="2000"/>
              <a:buChar char="●"/>
              <a:defRPr/>
            </a:lvl1pPr>
            <a:lvl2pPr indent="-355600" lvl="1" marL="914400" rtl="0" algn="l">
              <a:spcBef>
                <a:spcPts val="500"/>
              </a:spcBef>
              <a:spcAft>
                <a:spcPts val="0"/>
              </a:spcAft>
              <a:buSzPts val="2000"/>
              <a:buChar char="○"/>
              <a:defRPr/>
            </a:lvl2pPr>
            <a:lvl3pPr indent="-355600" lvl="2" marL="1371600" rtl="0" algn="l">
              <a:spcBef>
                <a:spcPts val="500"/>
              </a:spcBef>
              <a:spcAft>
                <a:spcPts val="0"/>
              </a:spcAft>
              <a:buSzPts val="2000"/>
              <a:buChar char="■"/>
              <a:defRPr/>
            </a:lvl3pPr>
            <a:lvl4pPr indent="-355600" lvl="3" marL="1828800" rtl="0" algn="l">
              <a:spcBef>
                <a:spcPts val="500"/>
              </a:spcBef>
              <a:spcAft>
                <a:spcPts val="0"/>
              </a:spcAft>
              <a:buSzPts val="2000"/>
              <a:buChar char="●"/>
              <a:defRPr/>
            </a:lvl4pPr>
            <a:lvl5pPr indent="-355600" lvl="4" marL="2286000" rtl="0" algn="l">
              <a:spcBef>
                <a:spcPts val="500"/>
              </a:spcBef>
              <a:spcAft>
                <a:spcPts val="0"/>
              </a:spcAft>
              <a:buSzPts val="2000"/>
              <a:buChar char="○"/>
              <a:defRPr/>
            </a:lvl5pPr>
            <a:lvl6pPr indent="-355600" lvl="5" marL="2743200" rtl="0" algn="l">
              <a:spcBef>
                <a:spcPts val="500"/>
              </a:spcBef>
              <a:spcAft>
                <a:spcPts val="0"/>
              </a:spcAft>
              <a:buSzPts val="2000"/>
              <a:buChar char="■"/>
              <a:defRPr/>
            </a:lvl6pPr>
            <a:lvl7pPr indent="-355600" lvl="6" marL="3200400" rtl="0" algn="l">
              <a:spcBef>
                <a:spcPts val="500"/>
              </a:spcBef>
              <a:spcAft>
                <a:spcPts val="0"/>
              </a:spcAft>
              <a:buSzPts val="2000"/>
              <a:buChar char="●"/>
              <a:defRPr/>
            </a:lvl7pPr>
            <a:lvl8pPr indent="-355600" lvl="7" marL="3657600" rtl="0" algn="l">
              <a:spcBef>
                <a:spcPts val="500"/>
              </a:spcBef>
              <a:spcAft>
                <a:spcPts val="0"/>
              </a:spcAft>
              <a:buSzPts val="2000"/>
              <a:buChar char="○"/>
              <a:defRPr/>
            </a:lvl8pPr>
            <a:lvl9pPr indent="-355600" lvl="8" marL="4114800" rtl="0" algn="l">
              <a:spcBef>
                <a:spcPts val="500"/>
              </a:spcBef>
              <a:spcAft>
                <a:spcPts val="500"/>
              </a:spcAft>
              <a:buSzPts val="2000"/>
              <a:buChar char="■"/>
              <a:defRPr/>
            </a:lvl9pPr>
          </a:lstStyle>
          <a:p/>
        </p:txBody>
      </p:sp>
      <p:sp>
        <p:nvSpPr>
          <p:cNvPr id="365" name="Google Shape;365;p84"/>
          <p:cNvSpPr txBox="1"/>
          <p:nvPr>
            <p:ph idx="10" type="dt"/>
          </p:nvPr>
        </p:nvSpPr>
        <p:spPr>
          <a:xfrm>
            <a:off x="7299492" y="4412456"/>
            <a:ext cx="8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6" name="Google Shape;366;p84"/>
          <p:cNvSpPr txBox="1"/>
          <p:nvPr>
            <p:ph idx="11" type="ftr"/>
          </p:nvPr>
        </p:nvSpPr>
        <p:spPr>
          <a:xfrm>
            <a:off x="1929209" y="4412456"/>
            <a:ext cx="53130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7" name="Google Shape;367;p84"/>
          <p:cNvSpPr txBox="1"/>
          <p:nvPr>
            <p:ph idx="12" type="sldNum"/>
          </p:nvPr>
        </p:nvSpPr>
        <p:spPr>
          <a:xfrm>
            <a:off x="8213892" y="4400348"/>
            <a:ext cx="413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86"/>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b="1" sz="36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373" name="Google Shape;373;p86"/>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74" name="Shape 374"/>
        <p:cNvGrpSpPr/>
        <p:nvPr/>
      </p:nvGrpSpPr>
      <p:grpSpPr>
        <a:xfrm>
          <a:off x="0" y="0"/>
          <a:ext cx="0" cy="0"/>
          <a:chOff x="0" y="0"/>
          <a:chExt cx="0" cy="0"/>
        </a:xfrm>
      </p:grpSpPr>
      <p:sp>
        <p:nvSpPr>
          <p:cNvPr id="375" name="Google Shape;375;p87"/>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76" name="Google Shape;376;p87"/>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7" name="Google Shape;377;p87"/>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87"/>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9" name="Google Shape;379;p87"/>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380" name="Shape 380"/>
        <p:cNvGrpSpPr/>
        <p:nvPr/>
      </p:nvGrpSpPr>
      <p:grpSpPr>
        <a:xfrm>
          <a:off x="0" y="0"/>
          <a:ext cx="0" cy="0"/>
          <a:chOff x="0" y="0"/>
          <a:chExt cx="0" cy="0"/>
        </a:xfrm>
      </p:grpSpPr>
      <p:sp>
        <p:nvSpPr>
          <p:cNvPr id="381" name="Google Shape;381;p8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82" name="Google Shape;382;p88"/>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rtl="0" algn="l">
              <a:lnSpc>
                <a:spcPct val="100000"/>
              </a:lnSpc>
              <a:spcBef>
                <a:spcPts val="0"/>
              </a:spcBef>
              <a:spcAft>
                <a:spcPts val="0"/>
              </a:spcAft>
              <a:buClr>
                <a:schemeClr val="lt1"/>
              </a:buClr>
              <a:buSzPts val="1150"/>
              <a:buChar char="●"/>
              <a:defRPr sz="1150">
                <a:solidFill>
                  <a:schemeClr val="lt1"/>
                </a:solidFill>
              </a:defRPr>
            </a:lvl1pPr>
            <a:lvl2pPr indent="-301625" lvl="1" marL="914400" rtl="0" algn="l">
              <a:lnSpc>
                <a:spcPct val="100000"/>
              </a:lnSpc>
              <a:spcBef>
                <a:spcPts val="1600"/>
              </a:spcBef>
              <a:spcAft>
                <a:spcPts val="0"/>
              </a:spcAft>
              <a:buClr>
                <a:schemeClr val="lt1"/>
              </a:buClr>
              <a:buSzPts val="1150"/>
              <a:buChar char="○"/>
              <a:defRPr sz="1150">
                <a:solidFill>
                  <a:schemeClr val="lt1"/>
                </a:solidFill>
              </a:defRPr>
            </a:lvl2pPr>
            <a:lvl3pPr indent="-301625" lvl="2" marL="1371600" rtl="0" algn="l">
              <a:lnSpc>
                <a:spcPct val="100000"/>
              </a:lnSpc>
              <a:spcBef>
                <a:spcPts val="1600"/>
              </a:spcBef>
              <a:spcAft>
                <a:spcPts val="0"/>
              </a:spcAft>
              <a:buClr>
                <a:schemeClr val="lt1"/>
              </a:buClr>
              <a:buSzPts val="1150"/>
              <a:buChar char="■"/>
              <a:defRPr sz="1150">
                <a:solidFill>
                  <a:schemeClr val="lt1"/>
                </a:solidFill>
              </a:defRPr>
            </a:lvl3pPr>
            <a:lvl4pPr indent="-301625" lvl="3" marL="1828800" rtl="0" algn="l">
              <a:lnSpc>
                <a:spcPct val="100000"/>
              </a:lnSpc>
              <a:spcBef>
                <a:spcPts val="1600"/>
              </a:spcBef>
              <a:spcAft>
                <a:spcPts val="0"/>
              </a:spcAft>
              <a:buClr>
                <a:schemeClr val="lt1"/>
              </a:buClr>
              <a:buSzPts val="1150"/>
              <a:buChar char="●"/>
              <a:defRPr sz="1150">
                <a:solidFill>
                  <a:schemeClr val="lt1"/>
                </a:solidFill>
              </a:defRPr>
            </a:lvl4pPr>
            <a:lvl5pPr indent="-301625" lvl="4" marL="2286000" rtl="0" algn="l">
              <a:lnSpc>
                <a:spcPct val="100000"/>
              </a:lnSpc>
              <a:spcBef>
                <a:spcPts val="1600"/>
              </a:spcBef>
              <a:spcAft>
                <a:spcPts val="0"/>
              </a:spcAft>
              <a:buClr>
                <a:schemeClr val="lt1"/>
              </a:buClr>
              <a:buSzPts val="1150"/>
              <a:buChar char="○"/>
              <a:defRPr sz="1150">
                <a:solidFill>
                  <a:schemeClr val="lt1"/>
                </a:solidFill>
              </a:defRPr>
            </a:lvl5pPr>
            <a:lvl6pPr indent="-301625" lvl="5" marL="2743200" rtl="0" algn="l">
              <a:lnSpc>
                <a:spcPct val="100000"/>
              </a:lnSpc>
              <a:spcBef>
                <a:spcPts val="1600"/>
              </a:spcBef>
              <a:spcAft>
                <a:spcPts val="0"/>
              </a:spcAft>
              <a:buClr>
                <a:schemeClr val="lt1"/>
              </a:buClr>
              <a:buSzPts val="1150"/>
              <a:buChar char="■"/>
              <a:defRPr sz="1150">
                <a:solidFill>
                  <a:schemeClr val="lt1"/>
                </a:solidFill>
              </a:defRPr>
            </a:lvl6pPr>
            <a:lvl7pPr indent="-301625" lvl="6" marL="3200400" rtl="0" algn="l">
              <a:lnSpc>
                <a:spcPct val="100000"/>
              </a:lnSpc>
              <a:spcBef>
                <a:spcPts val="1600"/>
              </a:spcBef>
              <a:spcAft>
                <a:spcPts val="0"/>
              </a:spcAft>
              <a:buClr>
                <a:schemeClr val="lt1"/>
              </a:buClr>
              <a:buSzPts val="1150"/>
              <a:buChar char="●"/>
              <a:defRPr sz="1150">
                <a:solidFill>
                  <a:schemeClr val="lt1"/>
                </a:solidFill>
              </a:defRPr>
            </a:lvl7pPr>
            <a:lvl8pPr indent="-301625" lvl="7" marL="3657600" rtl="0" algn="l">
              <a:lnSpc>
                <a:spcPct val="100000"/>
              </a:lnSpc>
              <a:spcBef>
                <a:spcPts val="1600"/>
              </a:spcBef>
              <a:spcAft>
                <a:spcPts val="0"/>
              </a:spcAft>
              <a:buClr>
                <a:schemeClr val="lt1"/>
              </a:buClr>
              <a:buSzPts val="1150"/>
              <a:buChar char="○"/>
              <a:defRPr sz="1150">
                <a:solidFill>
                  <a:schemeClr val="lt1"/>
                </a:solidFill>
              </a:defRPr>
            </a:lvl8pPr>
            <a:lvl9pPr indent="-301625" lvl="8" marL="4114800" rtl="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83" name="Shape 383"/>
        <p:cNvGrpSpPr/>
        <p:nvPr/>
      </p:nvGrpSpPr>
      <p:grpSpPr>
        <a:xfrm>
          <a:off x="0" y="0"/>
          <a:ext cx="0" cy="0"/>
          <a:chOff x="0" y="0"/>
          <a:chExt cx="0" cy="0"/>
        </a:xfrm>
      </p:grpSpPr>
      <p:sp>
        <p:nvSpPr>
          <p:cNvPr id="384" name="Google Shape;384;p8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85" name="Google Shape;385;p89"/>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86" name="Shape 386"/>
        <p:cNvGrpSpPr/>
        <p:nvPr/>
      </p:nvGrpSpPr>
      <p:grpSpPr>
        <a:xfrm>
          <a:off x="0" y="0"/>
          <a:ext cx="0" cy="0"/>
          <a:chOff x="0" y="0"/>
          <a:chExt cx="0" cy="0"/>
        </a:xfrm>
      </p:grpSpPr>
      <p:sp>
        <p:nvSpPr>
          <p:cNvPr id="387" name="Google Shape;387;p90"/>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88" name="Google Shape;388;p90"/>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0"/>
              </a:scheme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p:txBody>
      </p:sp>
      <p:sp>
        <p:nvSpPr>
          <p:cNvPr id="389" name="Google Shape;389;p90"/>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9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92" name="Google Shape;392;p91"/>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393" name="Google Shape;393;p91"/>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9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96" name="Shape 396"/>
        <p:cNvGrpSpPr/>
        <p:nvPr/>
      </p:nvGrpSpPr>
      <p:grpSpPr>
        <a:xfrm>
          <a:off x="0" y="0"/>
          <a:ext cx="0" cy="0"/>
          <a:chOff x="0" y="0"/>
          <a:chExt cx="0" cy="0"/>
        </a:xfrm>
      </p:grpSpPr>
      <p:sp>
        <p:nvSpPr>
          <p:cNvPr id="397" name="Google Shape;397;p93"/>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98" name="Google Shape;398;p93"/>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0"/>
              </a:spcBef>
              <a:spcAft>
                <a:spcPts val="0"/>
              </a:spcAft>
              <a:buClr>
                <a:schemeClr val="lt1"/>
              </a:buClr>
              <a:buSzPts val="1600"/>
              <a:buChar char="●"/>
              <a:defRPr sz="1600">
                <a:solidFill>
                  <a:schemeClr val="lt1"/>
                </a:solidFill>
              </a:defRPr>
            </a:lvl1pPr>
            <a:lvl2pPr indent="-330200" lvl="1" marL="914400" rtl="0" algn="l">
              <a:lnSpc>
                <a:spcPct val="100000"/>
              </a:lnSpc>
              <a:spcBef>
                <a:spcPts val="1600"/>
              </a:spcBef>
              <a:spcAft>
                <a:spcPts val="0"/>
              </a:spcAft>
              <a:buClr>
                <a:schemeClr val="lt1"/>
              </a:buClr>
              <a:buSzPts val="1600"/>
              <a:buChar char="○"/>
              <a:defRPr sz="1600">
                <a:solidFill>
                  <a:schemeClr val="lt1"/>
                </a:solidFill>
              </a:defRPr>
            </a:lvl2pPr>
            <a:lvl3pPr indent="-330200" lvl="2" marL="1371600" rtl="0" algn="l">
              <a:lnSpc>
                <a:spcPct val="100000"/>
              </a:lnSpc>
              <a:spcBef>
                <a:spcPts val="1600"/>
              </a:spcBef>
              <a:spcAft>
                <a:spcPts val="0"/>
              </a:spcAft>
              <a:buClr>
                <a:schemeClr val="lt1"/>
              </a:buClr>
              <a:buSzPts val="1600"/>
              <a:buChar char="■"/>
              <a:defRPr sz="1600">
                <a:solidFill>
                  <a:schemeClr val="lt1"/>
                </a:solidFill>
              </a:defRPr>
            </a:lvl3pPr>
            <a:lvl4pPr indent="-330200" lvl="3" marL="1828800" rtl="0" algn="l">
              <a:lnSpc>
                <a:spcPct val="100000"/>
              </a:lnSpc>
              <a:spcBef>
                <a:spcPts val="1600"/>
              </a:spcBef>
              <a:spcAft>
                <a:spcPts val="0"/>
              </a:spcAft>
              <a:buClr>
                <a:schemeClr val="lt1"/>
              </a:buClr>
              <a:buSzPts val="1600"/>
              <a:buChar char="●"/>
              <a:defRPr sz="1600">
                <a:solidFill>
                  <a:schemeClr val="lt1"/>
                </a:solidFill>
              </a:defRPr>
            </a:lvl4pPr>
            <a:lvl5pPr indent="-330200" lvl="4" marL="2286000" rtl="0" algn="l">
              <a:lnSpc>
                <a:spcPct val="100000"/>
              </a:lnSpc>
              <a:spcBef>
                <a:spcPts val="1600"/>
              </a:spcBef>
              <a:spcAft>
                <a:spcPts val="0"/>
              </a:spcAft>
              <a:buClr>
                <a:schemeClr val="lt1"/>
              </a:buClr>
              <a:buSzPts val="1600"/>
              <a:buChar char="○"/>
              <a:defRPr sz="1600">
                <a:solidFill>
                  <a:schemeClr val="lt1"/>
                </a:solidFill>
              </a:defRPr>
            </a:lvl5pPr>
            <a:lvl6pPr indent="-330200" lvl="5" marL="2743200" rtl="0" algn="l">
              <a:lnSpc>
                <a:spcPct val="100000"/>
              </a:lnSpc>
              <a:spcBef>
                <a:spcPts val="1600"/>
              </a:spcBef>
              <a:spcAft>
                <a:spcPts val="0"/>
              </a:spcAft>
              <a:buClr>
                <a:schemeClr val="lt1"/>
              </a:buClr>
              <a:buSzPts val="1600"/>
              <a:buChar char="■"/>
              <a:defRPr sz="1600">
                <a:solidFill>
                  <a:schemeClr val="lt1"/>
                </a:solidFill>
              </a:defRPr>
            </a:lvl6pPr>
            <a:lvl7pPr indent="-330200" lvl="6" marL="3200400" rtl="0" algn="l">
              <a:lnSpc>
                <a:spcPct val="100000"/>
              </a:lnSpc>
              <a:spcBef>
                <a:spcPts val="1600"/>
              </a:spcBef>
              <a:spcAft>
                <a:spcPts val="0"/>
              </a:spcAft>
              <a:buClr>
                <a:schemeClr val="lt1"/>
              </a:buClr>
              <a:buSzPts val="1600"/>
              <a:buChar char="●"/>
              <a:defRPr sz="1600">
                <a:solidFill>
                  <a:schemeClr val="lt1"/>
                </a:solidFill>
              </a:defRPr>
            </a:lvl7pPr>
            <a:lvl8pPr indent="-330200" lvl="7" marL="3657600" rtl="0" algn="l">
              <a:lnSpc>
                <a:spcPct val="100000"/>
              </a:lnSpc>
              <a:spcBef>
                <a:spcPts val="1600"/>
              </a:spcBef>
              <a:spcAft>
                <a:spcPts val="0"/>
              </a:spcAft>
              <a:buClr>
                <a:schemeClr val="lt1"/>
              </a:buClr>
              <a:buSzPts val="1600"/>
              <a:buChar char="○"/>
              <a:defRPr sz="1600">
                <a:solidFill>
                  <a:schemeClr val="lt1"/>
                </a:solidFill>
              </a:defRPr>
            </a:lvl8pPr>
            <a:lvl9pPr indent="-330200" lvl="8" marL="4114800" rtl="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9" name="Shape 399"/>
        <p:cNvGrpSpPr/>
        <p:nvPr/>
      </p:nvGrpSpPr>
      <p:grpSpPr>
        <a:xfrm>
          <a:off x="0" y="0"/>
          <a:ext cx="0" cy="0"/>
          <a:chOff x="0" y="0"/>
          <a:chExt cx="0" cy="0"/>
        </a:xfrm>
      </p:grpSpPr>
      <p:sp>
        <p:nvSpPr>
          <p:cNvPr id="400" name="Google Shape;400;p94"/>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3000"/>
              <a:buNone/>
              <a:defRPr sz="3000">
                <a:solidFill>
                  <a:schemeClr val="accent1"/>
                </a:solidFill>
              </a:defRPr>
            </a:lvl1pPr>
            <a:lvl2pPr lvl="1" rtl="0" algn="l">
              <a:lnSpc>
                <a:spcPct val="100000"/>
              </a:lnSpc>
              <a:spcBef>
                <a:spcPts val="0"/>
              </a:spcBef>
              <a:spcAft>
                <a:spcPts val="0"/>
              </a:spcAft>
              <a:buClr>
                <a:schemeClr val="accent1"/>
              </a:buClr>
              <a:buSzPts val="4800"/>
              <a:buNone/>
              <a:defRPr sz="4800">
                <a:solidFill>
                  <a:schemeClr val="accent1"/>
                </a:solidFill>
              </a:defRPr>
            </a:lvl2pPr>
            <a:lvl3pPr lvl="2" rtl="0" algn="l">
              <a:lnSpc>
                <a:spcPct val="100000"/>
              </a:lnSpc>
              <a:spcBef>
                <a:spcPts val="0"/>
              </a:spcBef>
              <a:spcAft>
                <a:spcPts val="0"/>
              </a:spcAft>
              <a:buClr>
                <a:schemeClr val="accent1"/>
              </a:buClr>
              <a:buSzPts val="4800"/>
              <a:buNone/>
              <a:defRPr sz="4800">
                <a:solidFill>
                  <a:schemeClr val="accent1"/>
                </a:solidFill>
              </a:defRPr>
            </a:lvl3pPr>
            <a:lvl4pPr lvl="3" rtl="0" algn="l">
              <a:lnSpc>
                <a:spcPct val="100000"/>
              </a:lnSpc>
              <a:spcBef>
                <a:spcPts val="0"/>
              </a:spcBef>
              <a:spcAft>
                <a:spcPts val="0"/>
              </a:spcAft>
              <a:buClr>
                <a:schemeClr val="accent1"/>
              </a:buClr>
              <a:buSzPts val="4800"/>
              <a:buNone/>
              <a:defRPr sz="4800">
                <a:solidFill>
                  <a:schemeClr val="accent1"/>
                </a:solidFill>
              </a:defRPr>
            </a:lvl4pPr>
            <a:lvl5pPr lvl="4" rtl="0" algn="l">
              <a:lnSpc>
                <a:spcPct val="100000"/>
              </a:lnSpc>
              <a:spcBef>
                <a:spcPts val="0"/>
              </a:spcBef>
              <a:spcAft>
                <a:spcPts val="0"/>
              </a:spcAft>
              <a:buClr>
                <a:schemeClr val="accent1"/>
              </a:buClr>
              <a:buSzPts val="4800"/>
              <a:buNone/>
              <a:defRPr sz="4800">
                <a:solidFill>
                  <a:schemeClr val="accent1"/>
                </a:solidFill>
              </a:defRPr>
            </a:lvl5pPr>
            <a:lvl6pPr lvl="5" rtl="0" algn="l">
              <a:lnSpc>
                <a:spcPct val="100000"/>
              </a:lnSpc>
              <a:spcBef>
                <a:spcPts val="0"/>
              </a:spcBef>
              <a:spcAft>
                <a:spcPts val="0"/>
              </a:spcAft>
              <a:buClr>
                <a:schemeClr val="accent1"/>
              </a:buClr>
              <a:buSzPts val="4800"/>
              <a:buNone/>
              <a:defRPr sz="4800">
                <a:solidFill>
                  <a:schemeClr val="accent1"/>
                </a:solidFill>
              </a:defRPr>
            </a:lvl6pPr>
            <a:lvl7pPr lvl="6" rtl="0" algn="l">
              <a:lnSpc>
                <a:spcPct val="100000"/>
              </a:lnSpc>
              <a:spcBef>
                <a:spcPts val="0"/>
              </a:spcBef>
              <a:spcAft>
                <a:spcPts val="0"/>
              </a:spcAft>
              <a:buClr>
                <a:schemeClr val="accent1"/>
              </a:buClr>
              <a:buSzPts val="4800"/>
              <a:buNone/>
              <a:defRPr sz="4800">
                <a:solidFill>
                  <a:schemeClr val="accent1"/>
                </a:solidFill>
              </a:defRPr>
            </a:lvl7pPr>
            <a:lvl8pPr lvl="7" rtl="0" algn="l">
              <a:lnSpc>
                <a:spcPct val="100000"/>
              </a:lnSpc>
              <a:spcBef>
                <a:spcPts val="0"/>
              </a:spcBef>
              <a:spcAft>
                <a:spcPts val="0"/>
              </a:spcAft>
              <a:buClr>
                <a:schemeClr val="accent1"/>
              </a:buClr>
              <a:buSzPts val="4800"/>
              <a:buNone/>
              <a:defRPr sz="4800">
                <a:solidFill>
                  <a:schemeClr val="accent1"/>
                </a:solidFill>
              </a:defRPr>
            </a:lvl8pPr>
            <a:lvl9pPr lvl="8" rtl="0"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401" name="Google Shape;401;p94"/>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402" name="Google Shape;402;p94"/>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03" name="Shape 403"/>
        <p:cNvGrpSpPr/>
        <p:nvPr/>
      </p:nvGrpSpPr>
      <p:grpSpPr>
        <a:xfrm>
          <a:off x="0" y="0"/>
          <a:ext cx="0" cy="0"/>
          <a:chOff x="0" y="0"/>
          <a:chExt cx="0" cy="0"/>
        </a:xfrm>
      </p:grpSpPr>
      <p:sp>
        <p:nvSpPr>
          <p:cNvPr id="404" name="Google Shape;404;p9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05" name="Google Shape;405;p9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406" name="Google Shape;406;p9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07" name="Shape 407"/>
        <p:cNvGrpSpPr/>
        <p:nvPr/>
      </p:nvGrpSpPr>
      <p:grpSpPr>
        <a:xfrm>
          <a:off x="0" y="0"/>
          <a:ext cx="0" cy="0"/>
          <a:chOff x="0" y="0"/>
          <a:chExt cx="0" cy="0"/>
        </a:xfrm>
      </p:grpSpPr>
      <p:sp>
        <p:nvSpPr>
          <p:cNvPr id="408" name="Google Shape;408;p96"/>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09" name="Shape 409"/>
        <p:cNvGrpSpPr/>
        <p:nvPr/>
      </p:nvGrpSpPr>
      <p:grpSpPr>
        <a:xfrm>
          <a:off x="0" y="0"/>
          <a:ext cx="0" cy="0"/>
          <a:chOff x="0" y="0"/>
          <a:chExt cx="0" cy="0"/>
        </a:xfrm>
      </p:grpSpPr>
      <p:sp>
        <p:nvSpPr>
          <p:cNvPr id="410" name="Google Shape;410;p97"/>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7200"/>
              <a:buNone/>
              <a:defRPr sz="72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411" name="Google Shape;411;p97"/>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accent1"/>
              </a:buClr>
              <a:buSzPts val="1800"/>
              <a:buChar char="●"/>
              <a:defRPr>
                <a:solidFill>
                  <a:schemeClr val="accent1"/>
                </a:solidFill>
              </a:defRPr>
            </a:lvl1pPr>
            <a:lvl2pPr indent="-342900" lvl="1" marL="914400" rtl="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rtl="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rtl="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rtl="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rtl="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rtl="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rtl="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rtl="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12" name="Shape 412"/>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13" name="Shape 413"/>
        <p:cNvGrpSpPr/>
        <p:nvPr/>
      </p:nvGrpSpPr>
      <p:grpSpPr>
        <a:xfrm>
          <a:off x="0" y="0"/>
          <a:ext cx="0" cy="0"/>
          <a:chOff x="0" y="0"/>
          <a:chExt cx="0" cy="0"/>
        </a:xfrm>
      </p:grpSpPr>
      <p:sp>
        <p:nvSpPr>
          <p:cNvPr id="414" name="Google Shape;414;p99"/>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15" name="Google Shape;415;p99"/>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6" name="Google Shape;416;p99"/>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17" name="Google Shape;417;p99"/>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8" name="Google Shape;418;p99"/>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19" name="Google Shape;419;p99"/>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20" name="Google Shape;420;p99"/>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421" name="Google Shape;421;p99"/>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422" name="Google Shape;422;p99"/>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423" name="Shape 423"/>
        <p:cNvGrpSpPr/>
        <p:nvPr/>
      </p:nvGrpSpPr>
      <p:grpSpPr>
        <a:xfrm>
          <a:off x="0" y="0"/>
          <a:ext cx="0" cy="0"/>
          <a:chOff x="0" y="0"/>
          <a:chExt cx="0" cy="0"/>
        </a:xfrm>
      </p:grpSpPr>
      <p:sp>
        <p:nvSpPr>
          <p:cNvPr id="424" name="Google Shape;424;p100"/>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60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425" name="Google Shape;425;p100"/>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101"/>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b="1" sz="3000">
                <a:solidFill>
                  <a:schemeClr val="lt1"/>
                </a:solidFill>
              </a:defRPr>
            </a:lvl1pPr>
            <a:lvl2pPr lvl="1" rtl="0" algn="ctr">
              <a:lnSpc>
                <a:spcPct val="100000"/>
              </a:lnSpc>
              <a:spcBef>
                <a:spcPts val="0"/>
              </a:spcBef>
              <a:spcAft>
                <a:spcPts val="0"/>
              </a:spcAft>
              <a:buClr>
                <a:schemeClr val="lt1"/>
              </a:buClr>
              <a:buSzPts val="3000"/>
              <a:buNone/>
              <a:defRPr b="1" sz="3000">
                <a:solidFill>
                  <a:schemeClr val="lt1"/>
                </a:solidFill>
              </a:defRPr>
            </a:lvl2pPr>
            <a:lvl3pPr lvl="2" rtl="0" algn="ctr">
              <a:lnSpc>
                <a:spcPct val="100000"/>
              </a:lnSpc>
              <a:spcBef>
                <a:spcPts val="0"/>
              </a:spcBef>
              <a:spcAft>
                <a:spcPts val="0"/>
              </a:spcAft>
              <a:buClr>
                <a:schemeClr val="lt1"/>
              </a:buClr>
              <a:buSzPts val="3000"/>
              <a:buNone/>
              <a:defRPr b="1" sz="3000">
                <a:solidFill>
                  <a:schemeClr val="lt1"/>
                </a:solidFill>
              </a:defRPr>
            </a:lvl3pPr>
            <a:lvl4pPr lvl="3" rtl="0" algn="ctr">
              <a:lnSpc>
                <a:spcPct val="100000"/>
              </a:lnSpc>
              <a:spcBef>
                <a:spcPts val="0"/>
              </a:spcBef>
              <a:spcAft>
                <a:spcPts val="0"/>
              </a:spcAft>
              <a:buClr>
                <a:schemeClr val="lt1"/>
              </a:buClr>
              <a:buSzPts val="3000"/>
              <a:buNone/>
              <a:defRPr b="1" sz="3000">
                <a:solidFill>
                  <a:schemeClr val="lt1"/>
                </a:solidFill>
              </a:defRPr>
            </a:lvl4pPr>
            <a:lvl5pPr lvl="4" rtl="0" algn="ctr">
              <a:lnSpc>
                <a:spcPct val="100000"/>
              </a:lnSpc>
              <a:spcBef>
                <a:spcPts val="0"/>
              </a:spcBef>
              <a:spcAft>
                <a:spcPts val="0"/>
              </a:spcAft>
              <a:buClr>
                <a:schemeClr val="lt1"/>
              </a:buClr>
              <a:buSzPts val="3000"/>
              <a:buNone/>
              <a:defRPr b="1" sz="3000">
                <a:solidFill>
                  <a:schemeClr val="lt1"/>
                </a:solidFill>
              </a:defRPr>
            </a:lvl5pPr>
            <a:lvl6pPr lvl="5" rtl="0" algn="ctr">
              <a:lnSpc>
                <a:spcPct val="100000"/>
              </a:lnSpc>
              <a:spcBef>
                <a:spcPts val="0"/>
              </a:spcBef>
              <a:spcAft>
                <a:spcPts val="0"/>
              </a:spcAft>
              <a:buClr>
                <a:schemeClr val="lt1"/>
              </a:buClr>
              <a:buSzPts val="3000"/>
              <a:buNone/>
              <a:defRPr b="1" sz="3000">
                <a:solidFill>
                  <a:schemeClr val="lt1"/>
                </a:solidFill>
              </a:defRPr>
            </a:lvl6pPr>
            <a:lvl7pPr lvl="6" rtl="0" algn="ctr">
              <a:lnSpc>
                <a:spcPct val="100000"/>
              </a:lnSpc>
              <a:spcBef>
                <a:spcPts val="0"/>
              </a:spcBef>
              <a:spcAft>
                <a:spcPts val="0"/>
              </a:spcAft>
              <a:buClr>
                <a:schemeClr val="lt1"/>
              </a:buClr>
              <a:buSzPts val="3000"/>
              <a:buNone/>
              <a:defRPr b="1" sz="3000">
                <a:solidFill>
                  <a:schemeClr val="lt1"/>
                </a:solidFill>
              </a:defRPr>
            </a:lvl7pPr>
            <a:lvl8pPr lvl="7" rtl="0" algn="ctr">
              <a:lnSpc>
                <a:spcPct val="100000"/>
              </a:lnSpc>
              <a:spcBef>
                <a:spcPts val="0"/>
              </a:spcBef>
              <a:spcAft>
                <a:spcPts val="0"/>
              </a:spcAft>
              <a:buClr>
                <a:schemeClr val="lt1"/>
              </a:buClr>
              <a:buSzPts val="3000"/>
              <a:buNone/>
              <a:defRPr b="1" sz="3000">
                <a:solidFill>
                  <a:schemeClr val="lt1"/>
                </a:solidFill>
              </a:defRPr>
            </a:lvl8pPr>
            <a:lvl9pPr lvl="8" rtl="0" algn="ctr">
              <a:lnSpc>
                <a:spcPct val="100000"/>
              </a:lnSpc>
              <a:spcBef>
                <a:spcPts val="0"/>
              </a:spcBef>
              <a:spcAft>
                <a:spcPts val="0"/>
              </a:spcAft>
              <a:buClr>
                <a:schemeClr val="lt1"/>
              </a:buClr>
              <a:buSzPts val="3000"/>
              <a:buNone/>
              <a:defRPr b="1" sz="3000">
                <a:solidFill>
                  <a:schemeClr val="lt1"/>
                </a:solidFill>
              </a:defRPr>
            </a:lvl9pPr>
          </a:lstStyle>
          <a:p/>
        </p:txBody>
      </p:sp>
      <p:sp>
        <p:nvSpPr>
          <p:cNvPr id="428" name="Google Shape;428;p101"/>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29" name="Shape 429"/>
        <p:cNvGrpSpPr/>
        <p:nvPr/>
      </p:nvGrpSpPr>
      <p:grpSpPr>
        <a:xfrm>
          <a:off x="0" y="0"/>
          <a:ext cx="0" cy="0"/>
          <a:chOff x="0" y="0"/>
          <a:chExt cx="0" cy="0"/>
        </a:xfrm>
      </p:grpSpPr>
      <p:sp>
        <p:nvSpPr>
          <p:cNvPr id="430" name="Google Shape;430;p102"/>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31" name="Google Shape;431;p102"/>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32" name="Google Shape;432;p102"/>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33" name="Google Shape;433;p102"/>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34" name="Google Shape;434;p102"/>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35" name="Google Shape;435;p102"/>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36" name="Google Shape;436;p102"/>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103"/>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4500"/>
              <a:buNone/>
              <a:defRPr b="1" sz="45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439" name="Google Shape;439;p103"/>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4.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slideLayout" Target="../slideLayouts/slideLayout78.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35" Type="http://schemas.openxmlformats.org/officeDocument/2006/relationships/slideLayout" Target="../slideLayouts/slideLayout80.xml"/><Relationship Id="rId12" Type="http://schemas.openxmlformats.org/officeDocument/2006/relationships/slideLayout" Target="../slideLayouts/slideLayout57.xml"/><Relationship Id="rId34" Type="http://schemas.openxmlformats.org/officeDocument/2006/relationships/slideLayout" Target="../slideLayouts/slideLayout79.xml"/><Relationship Id="rId15" Type="http://schemas.openxmlformats.org/officeDocument/2006/relationships/slideLayout" Target="../slideLayouts/slideLayout60.xml"/><Relationship Id="rId37" Type="http://schemas.openxmlformats.org/officeDocument/2006/relationships/theme" Target="../theme/theme1.xml"/><Relationship Id="rId14" Type="http://schemas.openxmlformats.org/officeDocument/2006/relationships/slideLayout" Target="../slideLayouts/slideLayout59.xml"/><Relationship Id="rId36" Type="http://schemas.openxmlformats.org/officeDocument/2006/relationships/slideLayout" Target="../slideLayouts/slideLayout81.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1.xml"/><Relationship Id="rId22" Type="http://schemas.openxmlformats.org/officeDocument/2006/relationships/slideLayout" Target="../slideLayouts/slideLayout103.xml"/><Relationship Id="rId21" Type="http://schemas.openxmlformats.org/officeDocument/2006/relationships/slideLayout" Target="../slideLayouts/slideLayout102.xml"/><Relationship Id="rId24" Type="http://schemas.openxmlformats.org/officeDocument/2006/relationships/slideLayout" Target="../slideLayouts/slideLayout105.xml"/><Relationship Id="rId23" Type="http://schemas.openxmlformats.org/officeDocument/2006/relationships/slideLayout" Target="../slideLayouts/slideLayout104.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26" Type="http://schemas.openxmlformats.org/officeDocument/2006/relationships/slideLayout" Target="../slideLayouts/slideLayout107.xml"/><Relationship Id="rId25" Type="http://schemas.openxmlformats.org/officeDocument/2006/relationships/slideLayout" Target="../slideLayouts/slideLayout106.xml"/><Relationship Id="rId28" Type="http://schemas.openxmlformats.org/officeDocument/2006/relationships/slideLayout" Target="../slideLayouts/slideLayout109.xml"/><Relationship Id="rId27" Type="http://schemas.openxmlformats.org/officeDocument/2006/relationships/slideLayout" Target="../slideLayouts/slideLayout108.xml"/><Relationship Id="rId5" Type="http://schemas.openxmlformats.org/officeDocument/2006/relationships/slideLayout" Target="../slideLayouts/slideLayout86.xml"/><Relationship Id="rId6" Type="http://schemas.openxmlformats.org/officeDocument/2006/relationships/slideLayout" Target="../slideLayouts/slideLayout87.xml"/><Relationship Id="rId29" Type="http://schemas.openxmlformats.org/officeDocument/2006/relationships/slideLayout" Target="../slideLayouts/slideLayout110.xml"/><Relationship Id="rId7" Type="http://schemas.openxmlformats.org/officeDocument/2006/relationships/slideLayout" Target="../slideLayouts/slideLayout88.xml"/><Relationship Id="rId8" Type="http://schemas.openxmlformats.org/officeDocument/2006/relationships/slideLayout" Target="../slideLayouts/slideLayout89.xml"/><Relationship Id="rId31" Type="http://schemas.openxmlformats.org/officeDocument/2006/relationships/slideLayout" Target="../slideLayouts/slideLayout112.xml"/><Relationship Id="rId30" Type="http://schemas.openxmlformats.org/officeDocument/2006/relationships/slideLayout" Target="../slideLayouts/slideLayout111.xml"/><Relationship Id="rId11" Type="http://schemas.openxmlformats.org/officeDocument/2006/relationships/slideLayout" Target="../slideLayouts/slideLayout92.xml"/><Relationship Id="rId33" Type="http://schemas.openxmlformats.org/officeDocument/2006/relationships/slideLayout" Target="../slideLayouts/slideLayout114.xml"/><Relationship Id="rId10" Type="http://schemas.openxmlformats.org/officeDocument/2006/relationships/slideLayout" Target="../slideLayouts/slideLayout91.xml"/><Relationship Id="rId32" Type="http://schemas.openxmlformats.org/officeDocument/2006/relationships/slideLayout" Target="../slideLayouts/slideLayout113.xml"/><Relationship Id="rId13" Type="http://schemas.openxmlformats.org/officeDocument/2006/relationships/slideLayout" Target="../slideLayouts/slideLayout94.xml"/><Relationship Id="rId35" Type="http://schemas.openxmlformats.org/officeDocument/2006/relationships/theme" Target="../theme/theme2.xml"/><Relationship Id="rId12" Type="http://schemas.openxmlformats.org/officeDocument/2006/relationships/slideLayout" Target="../slideLayouts/slideLayout93.xml"/><Relationship Id="rId34" Type="http://schemas.openxmlformats.org/officeDocument/2006/relationships/slideLayout" Target="../slideLayouts/slideLayout115.xml"/><Relationship Id="rId15" Type="http://schemas.openxmlformats.org/officeDocument/2006/relationships/slideLayout" Target="../slideLayouts/slideLayout96.xml"/><Relationship Id="rId14" Type="http://schemas.openxmlformats.org/officeDocument/2006/relationships/slideLayout" Target="../slideLayouts/slideLayout95.xml"/><Relationship Id="rId17" Type="http://schemas.openxmlformats.org/officeDocument/2006/relationships/slideLayout" Target="../slideLayouts/slideLayout98.xml"/><Relationship Id="rId16" Type="http://schemas.openxmlformats.org/officeDocument/2006/relationships/slideLayout" Target="../slideLayouts/slideLayout97.xml"/><Relationship Id="rId19" Type="http://schemas.openxmlformats.org/officeDocument/2006/relationships/slideLayout" Target="../slideLayouts/slideLayout100.xml"/><Relationship Id="rId18"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60" name="Google Shape;6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07" name="Shape 207"/>
        <p:cNvGrpSpPr/>
        <p:nvPr/>
      </p:nvGrpSpPr>
      <p:grpSpPr>
        <a:xfrm>
          <a:off x="0" y="0"/>
          <a:ext cx="0" cy="0"/>
          <a:chOff x="0" y="0"/>
          <a:chExt cx="0" cy="0"/>
        </a:xfrm>
      </p:grpSpPr>
      <p:sp>
        <p:nvSpPr>
          <p:cNvPr id="208" name="Google Shape;208;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209" name="Google Shape;209;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68" name="Shape 368"/>
        <p:cNvGrpSpPr/>
        <p:nvPr/>
      </p:nvGrpSpPr>
      <p:grpSpPr>
        <a:xfrm>
          <a:off x="0" y="0"/>
          <a:ext cx="0" cy="0"/>
          <a:chOff x="0" y="0"/>
          <a:chExt cx="0" cy="0"/>
        </a:xfrm>
      </p:grpSpPr>
      <p:sp>
        <p:nvSpPr>
          <p:cNvPr id="369" name="Google Shape;369;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370" name="Google Shape;370;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0.xml"/><Relationship Id="rId3" Type="http://schemas.openxmlformats.org/officeDocument/2006/relationships/hyperlink" Target="https://en.wikipedia.org/wiki/Doi_(identifier)" TargetMode="External"/><Relationship Id="rId4" Type="http://schemas.openxmlformats.org/officeDocument/2006/relationships/hyperlink" Target="https://doi.org/10.1038%2Fnclimate3114" TargetMode="External"/><Relationship Id="rId9" Type="http://schemas.openxmlformats.org/officeDocument/2006/relationships/image" Target="../media/image38.png"/><Relationship Id="rId5" Type="http://schemas.openxmlformats.org/officeDocument/2006/relationships/hyperlink" Target="https://en.wikipedia.org/wiki/Hdl_(identifier)" TargetMode="External"/><Relationship Id="rId6" Type="http://schemas.openxmlformats.org/officeDocument/2006/relationships/hyperlink" Target="https://hdl.handle.net/10150%2F622526" TargetMode="External"/><Relationship Id="rId7" Type="http://schemas.openxmlformats.org/officeDocument/2006/relationships/hyperlink" Target="https://en.wikipedia.org/wiki/ISSN_(identifier)" TargetMode="External"/><Relationship Id="rId8" Type="http://schemas.openxmlformats.org/officeDocument/2006/relationships/hyperlink" Target="https://www.worldcat.org/issn/1758-679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54.png"/><Relationship Id="rId4" Type="http://schemas.openxmlformats.org/officeDocument/2006/relationships/image" Target="../media/image44.png"/><Relationship Id="rId5"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3.xml"/><Relationship Id="rId3" Type="http://schemas.openxmlformats.org/officeDocument/2006/relationships/image" Target="../media/image55.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www.scirp.org/journal/ars/" TargetMode="External"/><Relationship Id="rId4" Type="http://schemas.openxmlformats.org/officeDocument/2006/relationships/hyperlink" Target="https://www.sciencedirect.com/science/article/pii/S1877050920322742" TargetMode="External"/><Relationship Id="rId5" Type="http://schemas.openxmlformats.org/officeDocument/2006/relationships/hyperlink" Target="https://ieeexplore.ieee.org/document/7879140" TargetMode="External"/><Relationship Id="rId6" Type="http://schemas.openxmlformats.org/officeDocument/2006/relationships/hyperlink" Target="https://www.researchgate.net/profile/Aznida-Abu-BakarSajak/publication/344862746_Thermal_Imaging_for_Smart_Agriculture_Irrigation_System_to_support_IR_40_Initiative/links/5f945127299bf1b53e40d24d/Thermal-Imagingfor-Smart-Agriculture-Irrigation-System-to-support-IR-40-Initiativ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image" Target="../media/image28.jpg"/><Relationship Id="rId4" Type="http://schemas.openxmlformats.org/officeDocument/2006/relationships/image" Target="../media/image29.jpg"/><Relationship Id="rId5" Type="http://schemas.openxmlformats.org/officeDocument/2006/relationships/image" Target="../media/image26.png"/><Relationship Id="rId6"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github.com/pratikkayal/PlantDoc-Dataset" TargetMode="External"/><Relationship Id="rId4" Type="http://schemas.openxmlformats.org/officeDocument/2006/relationships/hyperlink" Target="https://www.kaggle.com/datasets/vipoooool/new-plant-diseases-dataset" TargetMode="External"/><Relationship Id="rId5" Type="http://schemas.openxmlformats.org/officeDocument/2006/relationships/hyperlink" Target="https://paperswithcode.com/dataset/plantdoc" TargetMode="External"/><Relationship Id="rId6" Type="http://schemas.openxmlformats.org/officeDocument/2006/relationships/hyperlink" Target="https://www.tensorflow.org/api_docs" TargetMode="External"/><Relationship Id="rId7" Type="http://schemas.openxmlformats.org/officeDocument/2006/relationships/hyperlink" Target="https://keras.io/ap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56.png"/><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xml"/><Relationship Id="rId3" Type="http://schemas.openxmlformats.org/officeDocument/2006/relationships/hyperlink" Target="https://www.flir.eu/products/lepton/" TargetMode="External"/><Relationship Id="rId4" Type="http://schemas.openxmlformats.org/officeDocument/2006/relationships/hyperlink" Target="https://www.melexis.com/en/documents/documentation/datasheets/datasheet-mlx90640" TargetMode="External"/><Relationship Id="rId5"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31.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39.png"/><Relationship Id="rId8"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20"/>
          <p:cNvSpPr txBox="1"/>
          <p:nvPr>
            <p:ph type="ctrTitle"/>
          </p:nvPr>
        </p:nvSpPr>
        <p:spPr>
          <a:xfrm>
            <a:off x="2183450" y="-12"/>
            <a:ext cx="4675800" cy="2822100"/>
          </a:xfrm>
          <a:prstGeom prst="rect">
            <a:avLst/>
          </a:prstGeom>
          <a:noFill/>
          <a:ln>
            <a:noFill/>
          </a:ln>
          <a:effectLst>
            <a:outerShdw blurRad="142875" rotWithShape="0" algn="bl" dir="8760000" dist="19050">
              <a:srgbClr val="76A5AF">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700">
                <a:latin typeface="Roboto"/>
                <a:ea typeface="Roboto"/>
                <a:cs typeface="Roboto"/>
                <a:sym typeface="Roboto"/>
              </a:rPr>
              <a:t>Enhancing Plant Health with AI:</a:t>
            </a:r>
            <a:br>
              <a:rPr lang="en">
                <a:latin typeface="Roboto"/>
                <a:ea typeface="Roboto"/>
                <a:cs typeface="Roboto"/>
                <a:sym typeface="Roboto"/>
              </a:rPr>
            </a:br>
            <a:r>
              <a:rPr b="0" lang="en" sz="2200">
                <a:latin typeface="Roboto"/>
                <a:ea typeface="Roboto"/>
                <a:cs typeface="Roboto"/>
                <a:sym typeface="Roboto"/>
              </a:rPr>
              <a:t>Using Thermal and Image Processing</a:t>
            </a:r>
            <a:endParaRPr b="0" sz="2200">
              <a:latin typeface="Roboto"/>
              <a:ea typeface="Roboto"/>
              <a:cs typeface="Roboto"/>
              <a:sym typeface="Roboto"/>
            </a:endParaRPr>
          </a:p>
        </p:txBody>
      </p:sp>
      <p:sp>
        <p:nvSpPr>
          <p:cNvPr id="522" name="Google Shape;522;p120"/>
          <p:cNvSpPr txBox="1"/>
          <p:nvPr>
            <p:ph idx="1" type="subTitle"/>
          </p:nvPr>
        </p:nvSpPr>
        <p:spPr>
          <a:xfrm>
            <a:off x="1993550" y="3608463"/>
            <a:ext cx="50556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a:solidFill>
                  <a:srgbClr val="85D5E6"/>
                </a:solidFill>
                <a:latin typeface="Roboto"/>
                <a:ea typeface="Roboto"/>
                <a:cs typeface="Roboto"/>
                <a:sym typeface="Roboto"/>
              </a:rPr>
              <a:t>Illinois Institute of Technology</a:t>
            </a:r>
            <a:endParaRPr b="1">
              <a:solidFill>
                <a:srgbClr val="85D5E6"/>
              </a:solidFill>
              <a:latin typeface="Roboto"/>
              <a:ea typeface="Roboto"/>
              <a:cs typeface="Roboto"/>
              <a:sym typeface="Roboto"/>
            </a:endParaRPr>
          </a:p>
        </p:txBody>
      </p:sp>
      <p:sp>
        <p:nvSpPr>
          <p:cNvPr id="523" name="Google Shape;523;p120"/>
          <p:cNvSpPr txBox="1"/>
          <p:nvPr>
            <p:ph type="ctrTitle"/>
          </p:nvPr>
        </p:nvSpPr>
        <p:spPr>
          <a:xfrm>
            <a:off x="2845225" y="2686164"/>
            <a:ext cx="3260700" cy="807900"/>
          </a:xfrm>
          <a:prstGeom prst="rect">
            <a:avLst/>
          </a:prstGeom>
          <a:noFill/>
          <a:ln>
            <a:noFill/>
          </a:ln>
          <a:effectLst>
            <a:outerShdw blurRad="100013" rotWithShape="0" algn="bl" dir="84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1400">
                <a:solidFill>
                  <a:srgbClr val="FF9900"/>
                </a:solidFill>
                <a:latin typeface="Roboto"/>
                <a:ea typeface="Roboto"/>
                <a:cs typeface="Roboto"/>
                <a:sym typeface="Roboto"/>
              </a:rPr>
              <a:t>ECE 501 </a:t>
            </a:r>
            <a:endParaRPr b="0" sz="1400">
              <a:solidFill>
                <a:srgbClr val="FF9900"/>
              </a:solidFill>
              <a:latin typeface="Roboto"/>
              <a:ea typeface="Roboto"/>
              <a:cs typeface="Roboto"/>
              <a:sym typeface="Roboto"/>
            </a:endParaRPr>
          </a:p>
          <a:p>
            <a:pPr indent="0" lvl="0" marL="0" rtl="0" algn="ctr">
              <a:lnSpc>
                <a:spcPct val="100000"/>
              </a:lnSpc>
              <a:spcBef>
                <a:spcPts val="0"/>
              </a:spcBef>
              <a:spcAft>
                <a:spcPts val="0"/>
              </a:spcAft>
              <a:buSzPts val="3600"/>
              <a:buNone/>
            </a:pPr>
            <a:r>
              <a:rPr b="0" lang="en" sz="1400">
                <a:solidFill>
                  <a:srgbClr val="FF9900"/>
                </a:solidFill>
                <a:latin typeface="Roboto"/>
                <a:ea typeface="Roboto"/>
                <a:cs typeface="Roboto"/>
                <a:sym typeface="Roboto"/>
              </a:rPr>
              <a:t>Instructor: Dr. Jafar Saniie</a:t>
            </a:r>
            <a:endParaRPr b="0" sz="1400">
              <a:solidFill>
                <a:srgbClr val="FF9900"/>
              </a:solidFill>
              <a:latin typeface="Roboto"/>
              <a:ea typeface="Roboto"/>
              <a:cs typeface="Roboto"/>
              <a:sym typeface="Roboto"/>
            </a:endParaRPr>
          </a:p>
          <a:p>
            <a:pPr indent="0" lvl="0" marL="0" rtl="0" algn="ctr">
              <a:lnSpc>
                <a:spcPct val="100000"/>
              </a:lnSpc>
              <a:spcBef>
                <a:spcPts val="0"/>
              </a:spcBef>
              <a:spcAft>
                <a:spcPts val="0"/>
              </a:spcAft>
              <a:buSzPts val="3600"/>
              <a:buNone/>
            </a:pPr>
            <a:r>
              <a:rPr b="0" lang="en" sz="1400">
                <a:solidFill>
                  <a:srgbClr val="FF9900"/>
                </a:solidFill>
                <a:latin typeface="Roboto"/>
                <a:ea typeface="Roboto"/>
                <a:cs typeface="Roboto"/>
                <a:sym typeface="Roboto"/>
              </a:rPr>
              <a:t>Summer 2023</a:t>
            </a:r>
            <a:endParaRPr b="0" sz="1400">
              <a:solidFill>
                <a:srgbClr val="FF9900"/>
              </a:solidFill>
              <a:latin typeface="Roboto"/>
              <a:ea typeface="Roboto"/>
              <a:cs typeface="Roboto"/>
              <a:sym typeface="Roboto"/>
            </a:endParaRPr>
          </a:p>
        </p:txBody>
      </p:sp>
      <p:cxnSp>
        <p:nvCxnSpPr>
          <p:cNvPr id="524" name="Google Shape;524;p120"/>
          <p:cNvCxnSpPr/>
          <p:nvPr/>
        </p:nvCxnSpPr>
        <p:spPr>
          <a:xfrm>
            <a:off x="3094075" y="2571759"/>
            <a:ext cx="27630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525" name="Google Shape;525;p120"/>
          <p:cNvSpPr txBox="1"/>
          <p:nvPr/>
        </p:nvSpPr>
        <p:spPr>
          <a:xfrm>
            <a:off x="3918850" y="-742200"/>
            <a:ext cx="57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cxnSp>
        <p:nvCxnSpPr>
          <p:cNvPr id="526" name="Google Shape;526;p120"/>
          <p:cNvCxnSpPr/>
          <p:nvPr/>
        </p:nvCxnSpPr>
        <p:spPr>
          <a:xfrm>
            <a:off x="3190500" y="3494084"/>
            <a:ext cx="27630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29"/>
          <p:cNvSpPr txBox="1"/>
          <p:nvPr>
            <p:ph idx="1" type="body"/>
          </p:nvPr>
        </p:nvSpPr>
        <p:spPr>
          <a:xfrm>
            <a:off x="0" y="596900"/>
            <a:ext cx="5616600" cy="370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u="sng">
                <a:solidFill>
                  <a:schemeClr val="lt2"/>
                </a:solidFill>
                <a:latin typeface="Roboto"/>
                <a:ea typeface="Roboto"/>
                <a:cs typeface="Roboto"/>
                <a:sym typeface="Roboto"/>
              </a:rPr>
              <a:t>Vapor Pressure Deficit (VPD):</a:t>
            </a:r>
            <a:endParaRPr sz="1100">
              <a:solidFill>
                <a:schemeClr val="dk2"/>
              </a:solidFill>
              <a:latin typeface="Roboto"/>
              <a:ea typeface="Roboto"/>
              <a:cs typeface="Roboto"/>
              <a:sym typeface="Roboto"/>
            </a:endParaRPr>
          </a:p>
          <a:p>
            <a:pPr indent="-298450" lvl="1" marL="914400" rtl="0" algn="just">
              <a:lnSpc>
                <a:spcPct val="115000"/>
              </a:lnSpc>
              <a:spcBef>
                <a:spcPts val="1200"/>
              </a:spcBef>
              <a:spcAft>
                <a:spcPts val="0"/>
              </a:spcAft>
              <a:buClr>
                <a:schemeClr val="dk2"/>
              </a:buClr>
              <a:buSzPts val="1100"/>
              <a:buFont typeface="Roboto"/>
              <a:buChar char="○"/>
            </a:pPr>
            <a:r>
              <a:rPr lang="en" sz="1100">
                <a:solidFill>
                  <a:schemeClr val="dk2"/>
                </a:solidFill>
                <a:latin typeface="Roboto"/>
                <a:ea typeface="Roboto"/>
                <a:cs typeface="Roboto"/>
                <a:sym typeface="Roboto"/>
              </a:rPr>
              <a:t>Vapor Pressure Deficit (VPD) </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Plant Transpiration</a:t>
            </a:r>
            <a:endParaRPr sz="1100">
              <a:solidFill>
                <a:schemeClr val="dk2"/>
              </a:solidFill>
              <a:latin typeface="Roboto"/>
              <a:ea typeface="Roboto"/>
              <a:cs typeface="Roboto"/>
              <a:sym typeface="Roboto"/>
            </a:endParaRPr>
          </a:p>
          <a:p>
            <a:pPr indent="-298450" lvl="2" marL="13716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Water Management</a:t>
            </a:r>
            <a:endParaRPr sz="1100">
              <a:solidFill>
                <a:schemeClr val="dk2"/>
              </a:solidFill>
              <a:latin typeface="Roboto"/>
              <a:ea typeface="Roboto"/>
              <a:cs typeface="Roboto"/>
              <a:sym typeface="Roboto"/>
            </a:endParaRPr>
          </a:p>
          <a:p>
            <a:pPr indent="-298450" lvl="2" marL="13716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Crop Health</a:t>
            </a:r>
            <a:endParaRPr sz="1100">
              <a:solidFill>
                <a:schemeClr val="dk2"/>
              </a:solidFill>
              <a:latin typeface="Roboto"/>
              <a:ea typeface="Roboto"/>
              <a:cs typeface="Roboto"/>
              <a:sym typeface="Roboto"/>
            </a:endParaRPr>
          </a:p>
          <a:p>
            <a:pPr indent="-298450" lvl="1"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Vapor Pressure Deficit (VPD) is a crucial parameter in irrigation that quantifies the drying power of the atmosphere.</a:t>
            </a:r>
            <a:endParaRPr sz="1100">
              <a:solidFill>
                <a:schemeClr val="dk2"/>
              </a:solidFill>
              <a:latin typeface="Roboto"/>
              <a:ea typeface="Roboto"/>
              <a:cs typeface="Roboto"/>
              <a:sym typeface="Roboto"/>
            </a:endParaRPr>
          </a:p>
          <a:p>
            <a:pPr indent="-298450" lvl="1"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Monitoring and managing VPD values enable efficient irrigation practices, water conservation, and improved crop health and productivity.</a:t>
            </a:r>
            <a:endParaRPr sz="1100">
              <a:solidFill>
                <a:schemeClr val="dk2"/>
              </a:solidFill>
              <a:latin typeface="Roboto"/>
              <a:ea typeface="Roboto"/>
              <a:cs typeface="Roboto"/>
              <a:sym typeface="Roboto"/>
            </a:endParaRPr>
          </a:p>
          <a:p>
            <a:pPr indent="-298450" lvl="1"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“VPD can be a limiting factor in plant growth. Climate change is predicted to increase the importance of VPD in plant growth, and will further limit growth rates across ecosystems”(Novick)</a:t>
            </a:r>
            <a:endParaRPr sz="1100">
              <a:solidFill>
                <a:schemeClr val="dk2"/>
              </a:solidFill>
              <a:latin typeface="Roboto"/>
              <a:ea typeface="Roboto"/>
              <a:cs typeface="Roboto"/>
              <a:sym typeface="Roboto"/>
            </a:endParaRPr>
          </a:p>
          <a:p>
            <a:pPr indent="0" lvl="0" marL="0" rtl="0" algn="just">
              <a:lnSpc>
                <a:spcPct val="115000"/>
              </a:lnSpc>
              <a:spcBef>
                <a:spcPts val="1200"/>
              </a:spcBef>
              <a:spcAft>
                <a:spcPts val="0"/>
              </a:spcAft>
              <a:buNone/>
            </a:pPr>
            <a:r>
              <a:t/>
            </a:r>
            <a:endParaRPr sz="1100">
              <a:solidFill>
                <a:schemeClr val="dk2"/>
              </a:solidFill>
              <a:latin typeface="Roboto"/>
              <a:ea typeface="Roboto"/>
              <a:cs typeface="Roboto"/>
              <a:sym typeface="Roboto"/>
            </a:endParaRPr>
          </a:p>
          <a:p>
            <a:pPr indent="0" lvl="0" marL="914400" rtl="0" algn="just">
              <a:lnSpc>
                <a:spcPct val="115000"/>
              </a:lnSpc>
              <a:spcBef>
                <a:spcPts val="0"/>
              </a:spcBef>
              <a:spcAft>
                <a:spcPts val="0"/>
              </a:spcAft>
              <a:buNone/>
            </a:pPr>
            <a:r>
              <a:t/>
            </a:r>
            <a:endParaRPr sz="1400">
              <a:solidFill>
                <a:schemeClr val="dk2"/>
              </a:solidFill>
              <a:latin typeface="Roboto"/>
              <a:ea typeface="Roboto"/>
              <a:cs typeface="Roboto"/>
              <a:sym typeface="Roboto"/>
            </a:endParaRPr>
          </a:p>
        </p:txBody>
      </p:sp>
      <p:sp>
        <p:nvSpPr>
          <p:cNvPr id="623" name="Google Shape;623;p129"/>
          <p:cNvSpPr txBox="1"/>
          <p:nvPr>
            <p:ph type="title"/>
          </p:nvPr>
        </p:nvSpPr>
        <p:spPr>
          <a:xfrm>
            <a:off x="132900" y="130400"/>
            <a:ext cx="57660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Project's Methodology:</a:t>
            </a:r>
            <a:endParaRPr b="1">
              <a:solidFill>
                <a:schemeClr val="lt1"/>
              </a:solidFill>
              <a:latin typeface="Roboto"/>
              <a:ea typeface="Roboto"/>
              <a:cs typeface="Roboto"/>
              <a:sym typeface="Roboto"/>
            </a:endParaRPr>
          </a:p>
        </p:txBody>
      </p:sp>
      <p:cxnSp>
        <p:nvCxnSpPr>
          <p:cNvPr id="624" name="Google Shape;624;p129"/>
          <p:cNvCxnSpPr/>
          <p:nvPr/>
        </p:nvCxnSpPr>
        <p:spPr>
          <a:xfrm>
            <a:off x="132900" y="596897"/>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625" name="Google Shape;625;p129"/>
          <p:cNvSpPr txBox="1"/>
          <p:nvPr/>
        </p:nvSpPr>
        <p:spPr>
          <a:xfrm>
            <a:off x="0" y="4558500"/>
            <a:ext cx="5235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50">
                <a:solidFill>
                  <a:srgbClr val="202122"/>
                </a:solidFill>
                <a:highlight>
                  <a:srgbClr val="EAF3FF"/>
                </a:highlight>
              </a:rPr>
              <a:t>Novick, Kimberly A.; Ficklin, Darren L.; Stoy, Paul C.; Williams, Christopher A.; Bohrer, Gil; Oishi, A. Christopher; Papuga, Shirley A.; Blanken, Peter D.; Noormets, Asko; Sulman, Benjamin N.; Scott, Russell L. (November 2016). "The increasing importance of atmospheric demand for ecosystem water and carbon fluxes". </a:t>
            </a:r>
            <a:r>
              <a:rPr i="1" lang="en" sz="650">
                <a:solidFill>
                  <a:srgbClr val="202122"/>
                </a:solidFill>
                <a:highlight>
                  <a:srgbClr val="EAF3FF"/>
                </a:highlight>
              </a:rPr>
              <a:t>Nature Climate Change</a:t>
            </a:r>
            <a:r>
              <a:rPr lang="en" sz="650">
                <a:solidFill>
                  <a:srgbClr val="202122"/>
                </a:solidFill>
                <a:highlight>
                  <a:srgbClr val="EAF3FF"/>
                </a:highlight>
              </a:rPr>
              <a:t>. </a:t>
            </a:r>
            <a:r>
              <a:rPr b="1" lang="en" sz="650">
                <a:solidFill>
                  <a:srgbClr val="202122"/>
                </a:solidFill>
                <a:highlight>
                  <a:srgbClr val="EAF3FF"/>
                </a:highlight>
              </a:rPr>
              <a:t>6</a:t>
            </a:r>
            <a:r>
              <a:rPr lang="en" sz="650">
                <a:solidFill>
                  <a:srgbClr val="202122"/>
                </a:solidFill>
                <a:highlight>
                  <a:srgbClr val="EAF3FF"/>
                </a:highlight>
              </a:rPr>
              <a:t> (11): 1023–1027. </a:t>
            </a:r>
            <a:r>
              <a:rPr lang="en" sz="650">
                <a:solidFill>
                  <a:srgbClr val="3366CC"/>
                </a:solidFill>
                <a:highlight>
                  <a:srgbClr val="EAF3FF"/>
                </a:highlight>
                <a:uFill>
                  <a:noFill/>
                </a:uFill>
                <a:hlinkClick r:id="rId3">
                  <a:extLst>
                    <a:ext uri="{A12FA001-AC4F-418D-AE19-62706E023703}">
                      <ahyp:hlinkClr val="tx"/>
                    </a:ext>
                  </a:extLst>
                </a:hlinkClick>
              </a:rPr>
              <a:t>doi</a:t>
            </a:r>
            <a:r>
              <a:rPr lang="en" sz="650">
                <a:solidFill>
                  <a:srgbClr val="202122"/>
                </a:solidFill>
                <a:highlight>
                  <a:srgbClr val="EAF3FF"/>
                </a:highlight>
              </a:rPr>
              <a:t>:</a:t>
            </a:r>
            <a:r>
              <a:rPr lang="en" sz="650">
                <a:solidFill>
                  <a:srgbClr val="3366CC"/>
                </a:solidFill>
                <a:highlight>
                  <a:srgbClr val="EAF3FF"/>
                </a:highlight>
                <a:uFill>
                  <a:noFill/>
                </a:uFill>
                <a:hlinkClick r:id="rId4">
                  <a:extLst>
                    <a:ext uri="{A12FA001-AC4F-418D-AE19-62706E023703}">
                      <ahyp:hlinkClr val="tx"/>
                    </a:ext>
                  </a:extLst>
                </a:hlinkClick>
              </a:rPr>
              <a:t>10.1038/nclimate3114</a:t>
            </a:r>
            <a:r>
              <a:rPr lang="en" sz="650">
                <a:solidFill>
                  <a:srgbClr val="202122"/>
                </a:solidFill>
                <a:highlight>
                  <a:srgbClr val="EAF3FF"/>
                </a:highlight>
              </a:rPr>
              <a:t>. </a:t>
            </a:r>
            <a:r>
              <a:rPr lang="en" sz="650">
                <a:solidFill>
                  <a:srgbClr val="3366CC"/>
                </a:solidFill>
                <a:highlight>
                  <a:srgbClr val="EAF3FF"/>
                </a:highlight>
                <a:uFill>
                  <a:noFill/>
                </a:uFill>
                <a:hlinkClick r:id="rId5">
                  <a:extLst>
                    <a:ext uri="{A12FA001-AC4F-418D-AE19-62706E023703}">
                      <ahyp:hlinkClr val="tx"/>
                    </a:ext>
                  </a:extLst>
                </a:hlinkClick>
              </a:rPr>
              <a:t>hdl</a:t>
            </a:r>
            <a:r>
              <a:rPr lang="en" sz="650">
                <a:solidFill>
                  <a:srgbClr val="202122"/>
                </a:solidFill>
                <a:highlight>
                  <a:srgbClr val="EAF3FF"/>
                </a:highlight>
              </a:rPr>
              <a:t>:</a:t>
            </a:r>
            <a:r>
              <a:rPr lang="en" sz="650">
                <a:solidFill>
                  <a:srgbClr val="3366CC"/>
                </a:solidFill>
                <a:highlight>
                  <a:srgbClr val="EAF3FF"/>
                </a:highlight>
                <a:uFill>
                  <a:noFill/>
                </a:uFill>
                <a:hlinkClick r:id="rId6">
                  <a:extLst>
                    <a:ext uri="{A12FA001-AC4F-418D-AE19-62706E023703}">
                      <ahyp:hlinkClr val="tx"/>
                    </a:ext>
                  </a:extLst>
                </a:hlinkClick>
              </a:rPr>
              <a:t>10150/622526</a:t>
            </a:r>
            <a:r>
              <a:rPr lang="en" sz="650">
                <a:solidFill>
                  <a:srgbClr val="202122"/>
                </a:solidFill>
                <a:highlight>
                  <a:srgbClr val="EAF3FF"/>
                </a:highlight>
              </a:rPr>
              <a:t>. </a:t>
            </a:r>
            <a:r>
              <a:rPr lang="en" sz="650">
                <a:solidFill>
                  <a:srgbClr val="3366CC"/>
                </a:solidFill>
                <a:highlight>
                  <a:srgbClr val="EAF3FF"/>
                </a:highlight>
                <a:uFill>
                  <a:noFill/>
                </a:uFill>
                <a:hlinkClick r:id="rId7">
                  <a:extLst>
                    <a:ext uri="{A12FA001-AC4F-418D-AE19-62706E023703}">
                      <ahyp:hlinkClr val="tx"/>
                    </a:ext>
                  </a:extLst>
                </a:hlinkClick>
              </a:rPr>
              <a:t>ISSN</a:t>
            </a:r>
            <a:r>
              <a:rPr lang="en" sz="650">
                <a:solidFill>
                  <a:srgbClr val="202122"/>
                </a:solidFill>
                <a:highlight>
                  <a:srgbClr val="EAF3FF"/>
                </a:highlight>
              </a:rPr>
              <a:t> </a:t>
            </a:r>
            <a:r>
              <a:rPr lang="en" sz="650">
                <a:solidFill>
                  <a:srgbClr val="3366CC"/>
                </a:solidFill>
                <a:highlight>
                  <a:srgbClr val="EAF3FF"/>
                </a:highlight>
                <a:uFill>
                  <a:noFill/>
                </a:uFill>
                <a:hlinkClick r:id="rId8">
                  <a:extLst>
                    <a:ext uri="{A12FA001-AC4F-418D-AE19-62706E023703}">
                      <ahyp:hlinkClr val="tx"/>
                    </a:ext>
                  </a:extLst>
                </a:hlinkClick>
              </a:rPr>
              <a:t>1758-6798</a:t>
            </a:r>
            <a:r>
              <a:rPr lang="en" sz="650">
                <a:solidFill>
                  <a:srgbClr val="202122"/>
                </a:solidFill>
                <a:highlight>
                  <a:srgbClr val="EAF3FF"/>
                </a:highlight>
              </a:rPr>
              <a:t>.</a:t>
            </a:r>
            <a:endParaRPr sz="1100"/>
          </a:p>
        </p:txBody>
      </p:sp>
      <p:pic>
        <p:nvPicPr>
          <p:cNvPr id="626" name="Google Shape;626;p129"/>
          <p:cNvPicPr preferRelativeResize="0"/>
          <p:nvPr/>
        </p:nvPicPr>
        <p:blipFill>
          <a:blip r:embed="rId9">
            <a:alphaModFix/>
          </a:blip>
          <a:stretch>
            <a:fillRect/>
          </a:stretch>
        </p:blipFill>
        <p:spPr>
          <a:xfrm>
            <a:off x="5616600" y="596900"/>
            <a:ext cx="3459000" cy="370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30"/>
          <p:cNvSpPr txBox="1"/>
          <p:nvPr>
            <p:ph idx="1" type="body"/>
          </p:nvPr>
        </p:nvSpPr>
        <p:spPr>
          <a:xfrm>
            <a:off x="0" y="716525"/>
            <a:ext cx="5289900" cy="40911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lt2"/>
              </a:buClr>
              <a:buSzPts val="1100"/>
              <a:buFont typeface="Roboto"/>
              <a:buChar char="●"/>
            </a:pPr>
            <a:r>
              <a:rPr lang="en" sz="1300" u="sng">
                <a:solidFill>
                  <a:schemeClr val="lt2"/>
                </a:solidFill>
                <a:latin typeface="Roboto"/>
                <a:ea typeface="Roboto"/>
                <a:cs typeface="Roboto"/>
                <a:sym typeface="Roboto"/>
              </a:rPr>
              <a:t>AHT10</a:t>
            </a:r>
            <a:endParaRPr sz="1300" u="sng">
              <a:solidFill>
                <a:schemeClr val="lt2"/>
              </a:solidFill>
              <a:latin typeface="Roboto"/>
              <a:ea typeface="Roboto"/>
              <a:cs typeface="Roboto"/>
              <a:sym typeface="Roboto"/>
            </a:endParaRPr>
          </a:p>
          <a:p>
            <a:pPr indent="-298450" lvl="1" marL="914400" rtl="0" algn="just">
              <a:lnSpc>
                <a:spcPct val="115000"/>
              </a:lnSpc>
              <a:spcBef>
                <a:spcPts val="1000"/>
              </a:spcBef>
              <a:spcAft>
                <a:spcPts val="0"/>
              </a:spcAft>
              <a:buClr>
                <a:schemeClr val="dk2"/>
              </a:buClr>
              <a:buSzPts val="1100"/>
              <a:buFont typeface="Roboto"/>
              <a:buChar char="○"/>
            </a:pPr>
            <a:r>
              <a:rPr lang="en" sz="1100">
                <a:solidFill>
                  <a:schemeClr val="dk2"/>
                </a:solidFill>
                <a:latin typeface="Roboto"/>
                <a:ea typeface="Roboto"/>
                <a:cs typeface="Roboto"/>
                <a:sym typeface="Roboto"/>
              </a:rPr>
              <a:t>Successfully extracted temperature &amp; humidity values used for vpd and creating a csv format for extraction.</a:t>
            </a:r>
            <a:endParaRPr sz="1100">
              <a:solidFill>
                <a:schemeClr val="dk2"/>
              </a:solidFill>
              <a:latin typeface="Roboto"/>
              <a:ea typeface="Roboto"/>
              <a:cs typeface="Roboto"/>
              <a:sym typeface="Roboto"/>
            </a:endParaRPr>
          </a:p>
          <a:p>
            <a:pPr indent="-298450" lvl="0" marL="457200" rtl="0" algn="just">
              <a:lnSpc>
                <a:spcPct val="115000"/>
              </a:lnSpc>
              <a:spcBef>
                <a:spcPts val="1000"/>
              </a:spcBef>
              <a:spcAft>
                <a:spcPts val="0"/>
              </a:spcAft>
              <a:buClr>
                <a:schemeClr val="lt2"/>
              </a:buClr>
              <a:buSzPts val="1100"/>
              <a:buFont typeface="Roboto"/>
              <a:buChar char="●"/>
            </a:pPr>
            <a:r>
              <a:rPr lang="en" sz="1300" u="sng">
                <a:solidFill>
                  <a:schemeClr val="lt2"/>
                </a:solidFill>
                <a:latin typeface="Roboto"/>
                <a:ea typeface="Roboto"/>
                <a:cs typeface="Roboto"/>
                <a:sym typeface="Roboto"/>
              </a:rPr>
              <a:t>Webcam</a:t>
            </a:r>
            <a:endParaRPr sz="1300" u="sng">
              <a:solidFill>
                <a:schemeClr val="lt2"/>
              </a:solidFill>
              <a:latin typeface="Roboto"/>
              <a:ea typeface="Roboto"/>
              <a:cs typeface="Roboto"/>
              <a:sym typeface="Roboto"/>
            </a:endParaRPr>
          </a:p>
          <a:p>
            <a:pPr indent="-298450" lvl="1" marL="914400" rtl="0" algn="just">
              <a:lnSpc>
                <a:spcPct val="115000"/>
              </a:lnSpc>
              <a:spcBef>
                <a:spcPts val="1000"/>
              </a:spcBef>
              <a:spcAft>
                <a:spcPts val="0"/>
              </a:spcAft>
              <a:buClr>
                <a:schemeClr val="dk2"/>
              </a:buClr>
              <a:buSzPts val="1100"/>
              <a:buFont typeface="Roboto"/>
              <a:buChar char="○"/>
            </a:pPr>
            <a:r>
              <a:rPr lang="en" sz="1100">
                <a:solidFill>
                  <a:schemeClr val="dk2"/>
                </a:solidFill>
                <a:latin typeface="Roboto"/>
                <a:ea typeface="Roboto"/>
                <a:cs typeface="Roboto"/>
                <a:sym typeface="Roboto"/>
              </a:rPr>
              <a:t>Implemented USB Webcam with Higher resolution 1920x1080 @ 30 fps. Successfully used with detectnet to for use in object detection.</a:t>
            </a:r>
            <a:endParaRPr sz="1100">
              <a:solidFill>
                <a:schemeClr val="dk2"/>
              </a:solidFill>
              <a:latin typeface="Roboto"/>
              <a:ea typeface="Roboto"/>
              <a:cs typeface="Roboto"/>
              <a:sym typeface="Roboto"/>
            </a:endParaRPr>
          </a:p>
          <a:p>
            <a:pPr indent="-298450" lvl="0" marL="457200" rtl="0" algn="just">
              <a:lnSpc>
                <a:spcPct val="115000"/>
              </a:lnSpc>
              <a:spcBef>
                <a:spcPts val="1000"/>
              </a:spcBef>
              <a:spcAft>
                <a:spcPts val="0"/>
              </a:spcAft>
              <a:buClr>
                <a:schemeClr val="lt2"/>
              </a:buClr>
              <a:buSzPts val="1100"/>
              <a:buFont typeface="Roboto"/>
              <a:buChar char="●"/>
            </a:pPr>
            <a:r>
              <a:rPr lang="en" sz="1300" u="sng">
                <a:solidFill>
                  <a:schemeClr val="lt2"/>
                </a:solidFill>
                <a:latin typeface="Roboto"/>
                <a:ea typeface="Roboto"/>
                <a:cs typeface="Roboto"/>
                <a:sym typeface="Roboto"/>
              </a:rPr>
              <a:t>Lepton 3.5</a:t>
            </a:r>
            <a:endParaRPr sz="1300" u="sng">
              <a:solidFill>
                <a:schemeClr val="lt2"/>
              </a:solidFill>
              <a:latin typeface="Roboto"/>
              <a:ea typeface="Roboto"/>
              <a:cs typeface="Roboto"/>
              <a:sym typeface="Roboto"/>
            </a:endParaRPr>
          </a:p>
          <a:p>
            <a:pPr indent="-298450" lvl="1" marL="914400" rtl="0" algn="just">
              <a:lnSpc>
                <a:spcPct val="115000"/>
              </a:lnSpc>
              <a:spcBef>
                <a:spcPts val="1000"/>
              </a:spcBef>
              <a:spcAft>
                <a:spcPts val="0"/>
              </a:spcAft>
              <a:buClr>
                <a:schemeClr val="dk2"/>
              </a:buClr>
              <a:buSzPts val="1100"/>
              <a:buFont typeface="Roboto"/>
              <a:buChar char="○"/>
            </a:pPr>
            <a:r>
              <a:rPr lang="en" sz="1100">
                <a:solidFill>
                  <a:schemeClr val="dk2"/>
                </a:solidFill>
                <a:latin typeface="Roboto"/>
                <a:ea typeface="Roboto"/>
                <a:cs typeface="Roboto"/>
                <a:sym typeface="Roboto"/>
              </a:rPr>
              <a:t>Implemented new thermal imaging camera, successfully extraction of temperature values array for extraction.</a:t>
            </a:r>
            <a:endParaRPr sz="1100">
              <a:solidFill>
                <a:schemeClr val="dk2"/>
              </a:solidFill>
              <a:latin typeface="Roboto"/>
              <a:ea typeface="Roboto"/>
              <a:cs typeface="Roboto"/>
              <a:sym typeface="Roboto"/>
            </a:endParaRPr>
          </a:p>
          <a:p>
            <a:pPr indent="-311150" lvl="0" marL="457200" rtl="0" algn="just">
              <a:lnSpc>
                <a:spcPct val="115000"/>
              </a:lnSpc>
              <a:spcBef>
                <a:spcPts val="100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Interpolation</a:t>
            </a:r>
            <a:endParaRPr sz="1300" u="sng">
              <a:solidFill>
                <a:schemeClr val="lt2"/>
              </a:solidFill>
              <a:latin typeface="Roboto"/>
              <a:ea typeface="Roboto"/>
              <a:cs typeface="Roboto"/>
              <a:sym typeface="Roboto"/>
            </a:endParaRPr>
          </a:p>
          <a:p>
            <a:pPr indent="-298450" lvl="1" marL="914400" rtl="0" algn="just">
              <a:lnSpc>
                <a:spcPct val="115000"/>
              </a:lnSpc>
              <a:spcBef>
                <a:spcPts val="1000"/>
              </a:spcBef>
              <a:spcAft>
                <a:spcPts val="1000"/>
              </a:spcAft>
              <a:buClr>
                <a:schemeClr val="dk2"/>
              </a:buClr>
              <a:buSzPts val="1100"/>
              <a:buFont typeface="Roboto"/>
              <a:buChar char="○"/>
            </a:pPr>
            <a:r>
              <a:rPr lang="en" sz="1100">
                <a:solidFill>
                  <a:schemeClr val="dk2"/>
                </a:solidFill>
                <a:latin typeface="Roboto"/>
                <a:ea typeface="Roboto"/>
                <a:cs typeface="Roboto"/>
                <a:sym typeface="Roboto"/>
              </a:rPr>
              <a:t>Creation of interpolation script and determination of offset for </a:t>
            </a:r>
            <a:r>
              <a:rPr lang="en" sz="1100">
                <a:solidFill>
                  <a:schemeClr val="dk2"/>
                </a:solidFill>
                <a:latin typeface="Roboto"/>
                <a:ea typeface="Roboto"/>
                <a:cs typeface="Roboto"/>
                <a:sym typeface="Roboto"/>
              </a:rPr>
              <a:t>accurate</a:t>
            </a:r>
            <a:r>
              <a:rPr lang="en" sz="1100">
                <a:solidFill>
                  <a:schemeClr val="dk2"/>
                </a:solidFill>
                <a:latin typeface="Roboto"/>
                <a:ea typeface="Roboto"/>
                <a:cs typeface="Roboto"/>
                <a:sym typeface="Roboto"/>
              </a:rPr>
              <a:t> detected object measurements.</a:t>
            </a:r>
            <a:endParaRPr sz="1100">
              <a:solidFill>
                <a:schemeClr val="dk2"/>
              </a:solidFill>
              <a:latin typeface="Roboto"/>
              <a:ea typeface="Roboto"/>
              <a:cs typeface="Roboto"/>
              <a:sym typeface="Roboto"/>
            </a:endParaRPr>
          </a:p>
        </p:txBody>
      </p:sp>
      <p:sp>
        <p:nvSpPr>
          <p:cNvPr id="632" name="Google Shape;632;p130"/>
          <p:cNvSpPr txBox="1"/>
          <p:nvPr>
            <p:ph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Results: Hardware</a:t>
            </a:r>
            <a:endParaRPr b="1">
              <a:solidFill>
                <a:schemeClr val="lt1"/>
              </a:solidFill>
              <a:latin typeface="Roboto"/>
              <a:ea typeface="Roboto"/>
              <a:cs typeface="Roboto"/>
              <a:sym typeface="Roboto"/>
            </a:endParaRPr>
          </a:p>
        </p:txBody>
      </p:sp>
      <p:cxnSp>
        <p:nvCxnSpPr>
          <p:cNvPr id="633" name="Google Shape;633;p130"/>
          <p:cNvCxnSpPr/>
          <p:nvPr/>
        </p:nvCxnSpPr>
        <p:spPr>
          <a:xfrm>
            <a:off x="252525" y="716522"/>
            <a:ext cx="4957500" cy="411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34" name="Google Shape;634;p130"/>
          <p:cNvPicPr preferRelativeResize="0"/>
          <p:nvPr/>
        </p:nvPicPr>
        <p:blipFill>
          <a:blip r:embed="rId3">
            <a:alphaModFix/>
          </a:blip>
          <a:stretch>
            <a:fillRect/>
          </a:stretch>
        </p:blipFill>
        <p:spPr>
          <a:xfrm>
            <a:off x="6632298" y="1123875"/>
            <a:ext cx="2398852" cy="2047051"/>
          </a:xfrm>
          <a:prstGeom prst="rect">
            <a:avLst/>
          </a:prstGeom>
          <a:noFill/>
          <a:ln>
            <a:noFill/>
          </a:ln>
        </p:spPr>
      </p:pic>
      <p:pic>
        <p:nvPicPr>
          <p:cNvPr id="635" name="Google Shape;635;p130"/>
          <p:cNvPicPr preferRelativeResize="0"/>
          <p:nvPr/>
        </p:nvPicPr>
        <p:blipFill>
          <a:blip r:embed="rId4">
            <a:alphaModFix/>
          </a:blip>
          <a:stretch>
            <a:fillRect/>
          </a:stretch>
        </p:blipFill>
        <p:spPr>
          <a:xfrm>
            <a:off x="5509425" y="2940525"/>
            <a:ext cx="2398850" cy="1826617"/>
          </a:xfrm>
          <a:prstGeom prst="rect">
            <a:avLst/>
          </a:prstGeom>
          <a:noFill/>
          <a:ln>
            <a:noFill/>
          </a:ln>
        </p:spPr>
      </p:pic>
      <p:pic>
        <p:nvPicPr>
          <p:cNvPr id="636" name="Google Shape;636;p130"/>
          <p:cNvPicPr preferRelativeResize="0"/>
          <p:nvPr/>
        </p:nvPicPr>
        <p:blipFill>
          <a:blip r:embed="rId5">
            <a:alphaModFix/>
          </a:blip>
          <a:stretch>
            <a:fillRect/>
          </a:stretch>
        </p:blipFill>
        <p:spPr>
          <a:xfrm>
            <a:off x="5509425" y="-20462"/>
            <a:ext cx="1857549" cy="15150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31"/>
          <p:cNvSpPr txBox="1"/>
          <p:nvPr>
            <p:ph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Results</a:t>
            </a:r>
            <a:r>
              <a:rPr b="1" lang="en">
                <a:solidFill>
                  <a:schemeClr val="lt1"/>
                </a:solidFill>
                <a:latin typeface="Roboto"/>
                <a:ea typeface="Roboto"/>
                <a:cs typeface="Roboto"/>
                <a:sym typeface="Roboto"/>
              </a:rPr>
              <a:t>: Software</a:t>
            </a:r>
            <a:endParaRPr b="1">
              <a:solidFill>
                <a:schemeClr val="lt1"/>
              </a:solidFill>
              <a:latin typeface="Roboto"/>
              <a:ea typeface="Roboto"/>
              <a:cs typeface="Roboto"/>
              <a:sym typeface="Roboto"/>
            </a:endParaRPr>
          </a:p>
        </p:txBody>
      </p:sp>
      <p:cxnSp>
        <p:nvCxnSpPr>
          <p:cNvPr id="642" name="Google Shape;642;p131"/>
          <p:cNvCxnSpPr/>
          <p:nvPr/>
        </p:nvCxnSpPr>
        <p:spPr>
          <a:xfrm>
            <a:off x="252525" y="716522"/>
            <a:ext cx="4957500" cy="411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643" name="Google Shape;643;p131"/>
          <p:cNvSpPr txBox="1"/>
          <p:nvPr>
            <p:ph idx="1" type="body"/>
          </p:nvPr>
        </p:nvSpPr>
        <p:spPr>
          <a:xfrm>
            <a:off x="0" y="716525"/>
            <a:ext cx="4572000" cy="23895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lt2"/>
              </a:buClr>
              <a:buSzPts val="1100"/>
              <a:buFont typeface="Roboto"/>
              <a:buChar char="●"/>
            </a:pPr>
            <a:r>
              <a:rPr lang="en" sz="1300" u="sng">
                <a:solidFill>
                  <a:schemeClr val="lt2"/>
                </a:solidFill>
                <a:latin typeface="Roboto"/>
                <a:ea typeface="Roboto"/>
                <a:cs typeface="Roboto"/>
                <a:sym typeface="Roboto"/>
              </a:rPr>
              <a:t>Dataset:</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SzPts val="1100"/>
              <a:buFont typeface="Roboto"/>
              <a:buChar char="○"/>
            </a:pPr>
            <a:r>
              <a:rPr lang="en" sz="1100">
                <a:solidFill>
                  <a:schemeClr val="dk2"/>
                </a:solidFill>
                <a:latin typeface="Roboto"/>
                <a:ea typeface="Roboto"/>
                <a:cs typeface="Roboto"/>
                <a:sym typeface="Roboto"/>
              </a:rPr>
              <a:t>This dataset was characterized by its extensive volume of data, while surprisingly having a small storage size.</a:t>
            </a:r>
            <a:r>
              <a:rPr lang="en" sz="1100">
                <a:latin typeface="Roboto"/>
                <a:ea typeface="Roboto"/>
                <a:cs typeface="Roboto"/>
                <a:sym typeface="Roboto"/>
              </a:rPr>
              <a:t> </a:t>
            </a:r>
            <a:endParaRPr sz="1100">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Video Processor</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SzPts val="1100"/>
              <a:buFont typeface="Roboto"/>
              <a:buChar char="○"/>
            </a:pPr>
            <a:r>
              <a:rPr lang="en" sz="1100">
                <a:solidFill>
                  <a:schemeClr val="dk2"/>
                </a:solidFill>
                <a:latin typeface="Roboto"/>
                <a:ea typeface="Roboto"/>
                <a:cs typeface="Roboto"/>
                <a:sym typeface="Roboto"/>
              </a:rPr>
              <a:t>Integration of the video feed camera to AI model by extracting the frames from the video and feed it to test.</a:t>
            </a:r>
            <a:r>
              <a:rPr lang="en" sz="1100">
                <a:latin typeface="Roboto"/>
                <a:ea typeface="Roboto"/>
                <a:cs typeface="Roboto"/>
                <a:sym typeface="Roboto"/>
              </a:rPr>
              <a:t> </a:t>
            </a:r>
            <a:endParaRPr sz="1100">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AI Model Training</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Through the utilization of CNN, the model demonstrated robust performance in disease prediction with a target accuracy of 90% or higher. </a:t>
            </a:r>
            <a:endParaRPr sz="1100">
              <a:solidFill>
                <a:schemeClr val="dk2"/>
              </a:solidFill>
              <a:latin typeface="Roboto"/>
              <a:ea typeface="Roboto"/>
              <a:cs typeface="Roboto"/>
              <a:sym typeface="Roboto"/>
            </a:endParaRPr>
          </a:p>
        </p:txBody>
      </p:sp>
      <p:pic>
        <p:nvPicPr>
          <p:cNvPr id="644" name="Google Shape;644;p131"/>
          <p:cNvPicPr preferRelativeResize="0"/>
          <p:nvPr/>
        </p:nvPicPr>
        <p:blipFill>
          <a:blip r:embed="rId3">
            <a:alphaModFix amt="80000"/>
          </a:blip>
          <a:stretch>
            <a:fillRect/>
          </a:stretch>
        </p:blipFill>
        <p:spPr>
          <a:xfrm>
            <a:off x="447575" y="3241825"/>
            <a:ext cx="4124424" cy="1713125"/>
          </a:xfrm>
          <a:prstGeom prst="rect">
            <a:avLst/>
          </a:prstGeom>
          <a:noFill/>
          <a:ln>
            <a:noFill/>
          </a:ln>
        </p:spPr>
      </p:pic>
      <p:pic>
        <p:nvPicPr>
          <p:cNvPr id="645" name="Google Shape;645;p131"/>
          <p:cNvPicPr preferRelativeResize="0"/>
          <p:nvPr/>
        </p:nvPicPr>
        <p:blipFill>
          <a:blip r:embed="rId4">
            <a:alphaModFix amt="80000"/>
          </a:blip>
          <a:stretch>
            <a:fillRect/>
          </a:stretch>
        </p:blipFill>
        <p:spPr>
          <a:xfrm>
            <a:off x="4861025" y="1052725"/>
            <a:ext cx="3804950" cy="3426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32"/>
          <p:cNvSpPr txBox="1"/>
          <p:nvPr>
            <p:ph idx="1" type="body"/>
          </p:nvPr>
        </p:nvSpPr>
        <p:spPr>
          <a:xfrm>
            <a:off x="0" y="581375"/>
            <a:ext cx="5967900" cy="456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u="sng">
                <a:solidFill>
                  <a:schemeClr val="lt2"/>
                </a:solidFill>
                <a:latin typeface="Roboto"/>
                <a:ea typeface="Roboto"/>
                <a:cs typeface="Roboto"/>
                <a:sym typeface="Roboto"/>
              </a:rPr>
              <a:t>Library installation and compatibility issues:</a:t>
            </a:r>
            <a:endParaRPr sz="1200" u="sng">
              <a:solidFill>
                <a:schemeClr val="lt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Integrating different libraries and frameworks, such as TensorFlow, Keras, OpenCV, and NumPy, can sometimes lead to compatibility conflicts and installation difficulties. </a:t>
            </a:r>
            <a:endParaRPr sz="1200" u="sng">
              <a:solidFill>
                <a:schemeClr val="lt2"/>
              </a:solidFill>
              <a:latin typeface="Roboto"/>
              <a:ea typeface="Roboto"/>
              <a:cs typeface="Roboto"/>
              <a:sym typeface="Roboto"/>
            </a:endParaRPr>
          </a:p>
          <a:p>
            <a:pPr indent="0" lvl="0" marL="0" rtl="0" algn="just">
              <a:lnSpc>
                <a:spcPct val="115000"/>
              </a:lnSpc>
              <a:spcBef>
                <a:spcPts val="0"/>
              </a:spcBef>
              <a:spcAft>
                <a:spcPts val="0"/>
              </a:spcAft>
              <a:buNone/>
            </a:pPr>
            <a:r>
              <a:rPr lang="en" sz="1200" u="sng">
                <a:solidFill>
                  <a:schemeClr val="lt2"/>
                </a:solidFill>
                <a:latin typeface="Roboto"/>
                <a:ea typeface="Roboto"/>
                <a:cs typeface="Roboto"/>
                <a:sym typeface="Roboto"/>
              </a:rPr>
              <a:t>Finding suitable dataset for training:</a:t>
            </a:r>
            <a:endParaRPr sz="1200" u="sng">
              <a:solidFill>
                <a:schemeClr val="lt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Collecting a dataset that includes various plant diseases, captured under different conditions, required extensive research, data collection, and data preprocessing. </a:t>
            </a:r>
            <a:endParaRPr sz="1200" u="sng">
              <a:solidFill>
                <a:schemeClr val="lt2"/>
              </a:solidFill>
              <a:latin typeface="Roboto"/>
              <a:ea typeface="Roboto"/>
              <a:cs typeface="Roboto"/>
              <a:sym typeface="Roboto"/>
            </a:endParaRPr>
          </a:p>
          <a:p>
            <a:pPr indent="0" lvl="0" marL="0" rtl="0" algn="just">
              <a:lnSpc>
                <a:spcPct val="115000"/>
              </a:lnSpc>
              <a:spcBef>
                <a:spcPts val="0"/>
              </a:spcBef>
              <a:spcAft>
                <a:spcPts val="0"/>
              </a:spcAft>
              <a:buNone/>
            </a:pPr>
            <a:r>
              <a:rPr lang="en" sz="1200" u="sng">
                <a:solidFill>
                  <a:schemeClr val="lt2"/>
                </a:solidFill>
                <a:latin typeface="Roboto"/>
                <a:ea typeface="Roboto"/>
                <a:cs typeface="Roboto"/>
                <a:sym typeface="Roboto"/>
              </a:rPr>
              <a:t>Integration of Webcam and thermographic camera:</a:t>
            </a:r>
            <a:endParaRPr sz="1200" u="sng">
              <a:solidFill>
                <a:schemeClr val="lt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Integrating multiple hardware components, such as the MIPS camera for real-time image analysis and the thermal camera for temperature measurement, required careful calibration and synchronization.</a:t>
            </a:r>
            <a:endParaRPr sz="1200">
              <a:solidFill>
                <a:schemeClr val="dk2"/>
              </a:solidFill>
              <a:latin typeface="Roboto"/>
              <a:ea typeface="Roboto"/>
              <a:cs typeface="Roboto"/>
              <a:sym typeface="Roboto"/>
            </a:endParaRPr>
          </a:p>
          <a:p>
            <a:pPr indent="0" lvl="0" marL="0" rtl="0" algn="just">
              <a:lnSpc>
                <a:spcPct val="115000"/>
              </a:lnSpc>
              <a:spcBef>
                <a:spcPts val="0"/>
              </a:spcBef>
              <a:spcAft>
                <a:spcPts val="0"/>
              </a:spcAft>
              <a:buNone/>
            </a:pPr>
            <a:r>
              <a:rPr lang="en" sz="1200" u="sng">
                <a:solidFill>
                  <a:schemeClr val="lt2"/>
                </a:solidFill>
                <a:latin typeface="Roboto"/>
                <a:ea typeface="Roboto"/>
                <a:cs typeface="Roboto"/>
                <a:sym typeface="Roboto"/>
              </a:rPr>
              <a:t>Data extraction from thermal images:</a:t>
            </a:r>
            <a:endParaRPr sz="1200" u="sng">
              <a:solidFill>
                <a:schemeClr val="lt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Extracting meaningful data from thermal images for disease detection and temperature analysis presented a challenge. Developing image processing techniques to extract relevant features and accurately interpret the thermal data demanded experimentation and fine-tuning. </a:t>
            </a:r>
            <a:endParaRPr sz="1200">
              <a:solidFill>
                <a:schemeClr val="dk2"/>
              </a:solidFill>
              <a:latin typeface="Roboto"/>
              <a:ea typeface="Roboto"/>
              <a:cs typeface="Roboto"/>
              <a:sym typeface="Roboto"/>
            </a:endParaRPr>
          </a:p>
          <a:p>
            <a:pPr indent="0" lvl="0" marL="0" rtl="0" algn="just">
              <a:lnSpc>
                <a:spcPct val="115000"/>
              </a:lnSpc>
              <a:spcBef>
                <a:spcPts val="0"/>
              </a:spcBef>
              <a:spcAft>
                <a:spcPts val="0"/>
              </a:spcAft>
              <a:buNone/>
            </a:pPr>
            <a:r>
              <a:rPr lang="en" sz="1200" u="sng">
                <a:solidFill>
                  <a:schemeClr val="lt2"/>
                </a:solidFill>
                <a:latin typeface="Roboto"/>
                <a:ea typeface="Roboto"/>
                <a:cs typeface="Roboto"/>
                <a:sym typeface="Roboto"/>
              </a:rPr>
              <a:t>Limited computational resources:</a:t>
            </a:r>
            <a:endParaRPr sz="1200" u="sng">
              <a:solidFill>
                <a:schemeClr val="lt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The project's computational demands, particularly during training and optimization of the deep learning model, required substantial computing power. </a:t>
            </a:r>
            <a:endParaRPr sz="1200">
              <a:solidFill>
                <a:schemeClr val="dk2"/>
              </a:solidFill>
              <a:latin typeface="Roboto"/>
              <a:ea typeface="Roboto"/>
              <a:cs typeface="Roboto"/>
              <a:sym typeface="Roboto"/>
            </a:endParaRPr>
          </a:p>
          <a:p>
            <a:pPr indent="0" lvl="0" marL="0" rtl="0" algn="just">
              <a:lnSpc>
                <a:spcPct val="115000"/>
              </a:lnSpc>
              <a:spcBef>
                <a:spcPts val="0"/>
              </a:spcBef>
              <a:spcAft>
                <a:spcPts val="0"/>
              </a:spcAft>
              <a:buNone/>
            </a:pPr>
            <a:r>
              <a:t/>
            </a:r>
            <a:endParaRPr sz="1200">
              <a:solidFill>
                <a:schemeClr val="dk2"/>
              </a:solidFill>
              <a:latin typeface="Roboto"/>
              <a:ea typeface="Roboto"/>
              <a:cs typeface="Roboto"/>
              <a:sym typeface="Roboto"/>
            </a:endParaRPr>
          </a:p>
        </p:txBody>
      </p:sp>
      <p:sp>
        <p:nvSpPr>
          <p:cNvPr id="651" name="Google Shape;651;p132"/>
          <p:cNvSpPr txBox="1"/>
          <p:nvPr>
            <p:ph type="title"/>
          </p:nvPr>
        </p:nvSpPr>
        <p:spPr>
          <a:xfrm>
            <a:off x="132900" y="52325"/>
            <a:ext cx="4291200" cy="125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Challenges</a:t>
            </a:r>
            <a:r>
              <a:rPr b="1" lang="en">
                <a:solidFill>
                  <a:schemeClr val="lt1"/>
                </a:solidFill>
                <a:latin typeface="Roboto"/>
                <a:ea typeface="Roboto"/>
                <a:cs typeface="Roboto"/>
                <a:sym typeface="Roboto"/>
              </a:rPr>
              <a:t>:</a:t>
            </a:r>
            <a:endParaRPr b="1">
              <a:solidFill>
                <a:schemeClr val="lt1"/>
              </a:solidFill>
              <a:latin typeface="Roboto"/>
              <a:ea typeface="Roboto"/>
              <a:cs typeface="Roboto"/>
              <a:sym typeface="Roboto"/>
            </a:endParaRPr>
          </a:p>
        </p:txBody>
      </p:sp>
      <p:cxnSp>
        <p:nvCxnSpPr>
          <p:cNvPr id="652" name="Google Shape;652;p132"/>
          <p:cNvCxnSpPr/>
          <p:nvPr/>
        </p:nvCxnSpPr>
        <p:spPr>
          <a:xfrm>
            <a:off x="132900" y="527072"/>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53" name="Google Shape;653;p132"/>
          <p:cNvPicPr preferRelativeResize="0"/>
          <p:nvPr/>
        </p:nvPicPr>
        <p:blipFill>
          <a:blip r:embed="rId3">
            <a:alphaModFix/>
          </a:blip>
          <a:stretch>
            <a:fillRect/>
          </a:stretch>
        </p:blipFill>
        <p:spPr>
          <a:xfrm>
            <a:off x="5967899" y="3037003"/>
            <a:ext cx="3176099" cy="1413249"/>
          </a:xfrm>
          <a:prstGeom prst="rect">
            <a:avLst/>
          </a:prstGeom>
          <a:noFill/>
          <a:ln>
            <a:noFill/>
          </a:ln>
        </p:spPr>
      </p:pic>
      <p:pic>
        <p:nvPicPr>
          <p:cNvPr id="654" name="Google Shape;654;p132"/>
          <p:cNvPicPr preferRelativeResize="0"/>
          <p:nvPr/>
        </p:nvPicPr>
        <p:blipFill>
          <a:blip r:embed="rId4">
            <a:alphaModFix amt="80000"/>
          </a:blip>
          <a:stretch>
            <a:fillRect/>
          </a:stretch>
        </p:blipFill>
        <p:spPr>
          <a:xfrm>
            <a:off x="5967900" y="975500"/>
            <a:ext cx="3067700" cy="159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33"/>
          <p:cNvSpPr txBox="1"/>
          <p:nvPr>
            <p:ph idx="1" type="body"/>
          </p:nvPr>
        </p:nvSpPr>
        <p:spPr>
          <a:xfrm>
            <a:off x="87350" y="679275"/>
            <a:ext cx="6730800" cy="12525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Installation and Configuration of Libraries:</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This milestone involved setting up the necessary software libraries and frameworks required for the development and implementation of the integrated system.</a:t>
            </a:r>
            <a:endParaRPr sz="12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Dataset Acquisition and Preprocessing:</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This milestone involved sourcing and curating a dataset that covers various plant species and a wide range of diseases.</a:t>
            </a:r>
            <a:endParaRPr sz="12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Integration of Thermal Imaging and AHT10 Sensor:</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This milestone involved connecting and integrating these components into the hardware setup, enabling the system to measure leaf temperature and humidity accurately.</a:t>
            </a:r>
            <a:endParaRPr sz="12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Integration of USB Camera for Real-time Analysis:</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This milestone focused on seamlessly incorporating the Webcam camera, enabling the extraction of frames for immediate analysis by the deep learning model.</a:t>
            </a:r>
            <a:endParaRPr sz="12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Training and Optimization of AI Model:</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This milestone involved training the model using the curated dataset, leveraging the power of convolutional neural networks (CNN).</a:t>
            </a:r>
            <a:endParaRPr sz="12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Results and Performance Evaluation:</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The final milestone involved evaluating the performance of the integrated system and the trained AI model.</a:t>
            </a:r>
            <a:endParaRPr sz="1200">
              <a:solidFill>
                <a:schemeClr val="dk2"/>
              </a:solidFill>
              <a:latin typeface="Roboto"/>
              <a:ea typeface="Roboto"/>
              <a:cs typeface="Roboto"/>
              <a:sym typeface="Roboto"/>
            </a:endParaRPr>
          </a:p>
          <a:p>
            <a:pPr indent="0" lvl="0" marL="0" rtl="0" algn="just">
              <a:lnSpc>
                <a:spcPct val="115000"/>
              </a:lnSpc>
              <a:spcBef>
                <a:spcPts val="1500"/>
              </a:spcBef>
              <a:spcAft>
                <a:spcPts val="0"/>
              </a:spcAft>
              <a:buSzPts val="1150"/>
              <a:buNone/>
            </a:pPr>
            <a:r>
              <a:t/>
            </a:r>
            <a:endParaRPr sz="1200">
              <a:solidFill>
                <a:schemeClr val="dk2"/>
              </a:solidFill>
              <a:latin typeface="Roboto"/>
              <a:ea typeface="Roboto"/>
              <a:cs typeface="Roboto"/>
              <a:sym typeface="Roboto"/>
            </a:endParaRPr>
          </a:p>
          <a:p>
            <a:pPr indent="0" lvl="0" marL="0" rtl="0" algn="just">
              <a:lnSpc>
                <a:spcPct val="115000"/>
              </a:lnSpc>
              <a:spcBef>
                <a:spcPts val="0"/>
              </a:spcBef>
              <a:spcAft>
                <a:spcPts val="0"/>
              </a:spcAft>
              <a:buSzPts val="1150"/>
              <a:buNone/>
            </a:pPr>
            <a:r>
              <a:t/>
            </a:r>
            <a:endParaRPr sz="1200">
              <a:solidFill>
                <a:schemeClr val="dk2"/>
              </a:solidFill>
              <a:latin typeface="Roboto"/>
              <a:ea typeface="Roboto"/>
              <a:cs typeface="Roboto"/>
              <a:sym typeface="Roboto"/>
            </a:endParaRPr>
          </a:p>
        </p:txBody>
      </p:sp>
      <p:sp>
        <p:nvSpPr>
          <p:cNvPr id="660" name="Google Shape;660;p133"/>
          <p:cNvSpPr txBox="1"/>
          <p:nvPr>
            <p:ph type="title"/>
          </p:nvPr>
        </p:nvSpPr>
        <p:spPr>
          <a:xfrm>
            <a:off x="244875" y="198625"/>
            <a:ext cx="2837400" cy="42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Milestones</a:t>
            </a:r>
            <a:r>
              <a:rPr b="1" lang="en">
                <a:solidFill>
                  <a:schemeClr val="lt1"/>
                </a:solidFill>
                <a:latin typeface="Roboto"/>
                <a:ea typeface="Roboto"/>
                <a:cs typeface="Roboto"/>
                <a:sym typeface="Roboto"/>
              </a:rPr>
              <a:t>:</a:t>
            </a:r>
            <a:endParaRPr b="1">
              <a:solidFill>
                <a:schemeClr val="lt1"/>
              </a:solidFill>
              <a:latin typeface="Roboto"/>
              <a:ea typeface="Roboto"/>
              <a:cs typeface="Roboto"/>
              <a:sym typeface="Roboto"/>
            </a:endParaRPr>
          </a:p>
        </p:txBody>
      </p:sp>
      <p:cxnSp>
        <p:nvCxnSpPr>
          <p:cNvPr id="661" name="Google Shape;661;p133"/>
          <p:cNvCxnSpPr/>
          <p:nvPr/>
        </p:nvCxnSpPr>
        <p:spPr>
          <a:xfrm>
            <a:off x="244875" y="624947"/>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62" name="Google Shape;662;p133"/>
          <p:cNvPicPr preferRelativeResize="0"/>
          <p:nvPr/>
        </p:nvPicPr>
        <p:blipFill>
          <a:blip r:embed="rId3">
            <a:alphaModFix/>
          </a:blip>
          <a:stretch>
            <a:fillRect/>
          </a:stretch>
        </p:blipFill>
        <p:spPr>
          <a:xfrm>
            <a:off x="6360450" y="1931775"/>
            <a:ext cx="3005875" cy="1846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34"/>
          <p:cNvSpPr txBox="1"/>
          <p:nvPr>
            <p:ph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Work Distribution:</a:t>
            </a:r>
            <a:endParaRPr b="1">
              <a:solidFill>
                <a:schemeClr val="lt1"/>
              </a:solidFill>
              <a:latin typeface="Roboto"/>
              <a:ea typeface="Roboto"/>
              <a:cs typeface="Roboto"/>
              <a:sym typeface="Roboto"/>
            </a:endParaRPr>
          </a:p>
        </p:txBody>
      </p:sp>
      <p:cxnSp>
        <p:nvCxnSpPr>
          <p:cNvPr id="668" name="Google Shape;668;p134"/>
          <p:cNvCxnSpPr/>
          <p:nvPr/>
        </p:nvCxnSpPr>
        <p:spPr>
          <a:xfrm>
            <a:off x="252525" y="716522"/>
            <a:ext cx="4957500" cy="411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graphicFrame>
        <p:nvGraphicFramePr>
          <p:cNvPr id="669" name="Google Shape;669;p134"/>
          <p:cNvGraphicFramePr/>
          <p:nvPr/>
        </p:nvGraphicFramePr>
        <p:xfrm>
          <a:off x="252525" y="1001825"/>
          <a:ext cx="3000000" cy="3000000"/>
        </p:xfrm>
        <a:graphic>
          <a:graphicData uri="http://schemas.openxmlformats.org/drawingml/2006/table">
            <a:tbl>
              <a:tblPr>
                <a:noFill/>
                <a:tableStyleId>{C2BFF3F2-1EE2-4ACC-80B5-EEC8F7970C1D}</a:tableStyleId>
              </a:tblPr>
              <a:tblGrid>
                <a:gridCol w="1113975"/>
                <a:gridCol w="7490200"/>
              </a:tblGrid>
              <a:tr h="470425">
                <a:tc>
                  <a:txBody>
                    <a:bodyPr/>
                    <a:lstStyle/>
                    <a:p>
                      <a:pPr indent="0" lvl="0" marL="0" rtl="0" algn="ctr">
                        <a:spcBef>
                          <a:spcPts val="0"/>
                        </a:spcBef>
                        <a:spcAft>
                          <a:spcPts val="0"/>
                        </a:spcAft>
                        <a:buNone/>
                      </a:pPr>
                      <a:r>
                        <a:rPr lang="en" sz="1300">
                          <a:solidFill>
                            <a:srgbClr val="FFAB40"/>
                          </a:solidFill>
                          <a:latin typeface="Roboto"/>
                          <a:ea typeface="Roboto"/>
                          <a:cs typeface="Roboto"/>
                          <a:sym typeface="Roboto"/>
                        </a:rPr>
                        <a:t>Name</a:t>
                      </a:r>
                      <a:endParaRPr sz="1300">
                        <a:solidFill>
                          <a:srgbClr val="FFAB40"/>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sz="1300">
                          <a:solidFill>
                            <a:srgbClr val="FFAB40"/>
                          </a:solidFill>
                          <a:latin typeface="Roboto"/>
                          <a:ea typeface="Roboto"/>
                          <a:cs typeface="Roboto"/>
                          <a:sym typeface="Roboto"/>
                        </a:rPr>
                        <a:t>Task Distribution</a:t>
                      </a:r>
                      <a:endParaRPr sz="1300">
                        <a:solidFill>
                          <a:srgbClr val="FFAB40"/>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solidFill>
                      <a:srgbClr val="666666"/>
                    </a:solidFill>
                  </a:tcPr>
                </a:tc>
              </a:tr>
              <a:tr h="1042775">
                <a:tc>
                  <a:txBody>
                    <a:bodyPr/>
                    <a:lstStyle/>
                    <a:p>
                      <a:pPr indent="0" lvl="0" marL="0" rtl="0" algn="ctr">
                        <a:spcBef>
                          <a:spcPts val="0"/>
                        </a:spcBef>
                        <a:spcAft>
                          <a:spcPts val="0"/>
                        </a:spcAft>
                        <a:buNone/>
                      </a:pPr>
                      <a:r>
                        <a:rPr b="1" lang="en" sz="1100">
                          <a:solidFill>
                            <a:schemeClr val="dk2"/>
                          </a:solidFill>
                          <a:latin typeface="Roboto"/>
                          <a:ea typeface="Roboto"/>
                          <a:cs typeface="Roboto"/>
                          <a:sym typeface="Roboto"/>
                        </a:rPr>
                        <a:t>Alan Palayil</a:t>
                      </a:r>
                      <a:endParaRPr b="1"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c>
                  <a:txBody>
                    <a:bodyPr/>
                    <a:lstStyle/>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Gathered a dataset specifically focused on plant diseases, encompassing a wide range of plant ailments.</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Designed the AI model architecture to address both plant detection and disease classification.</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Developed a program that could extract frames from the camera feed and input them into the AI model for analysis.</a:t>
                      </a:r>
                      <a:endParaRPr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r>
              <a:tr h="1002775">
                <a:tc>
                  <a:txBody>
                    <a:bodyPr/>
                    <a:lstStyle/>
                    <a:p>
                      <a:pPr indent="0" lvl="0" marL="0" rtl="0" algn="ctr">
                        <a:spcBef>
                          <a:spcPts val="0"/>
                        </a:spcBef>
                        <a:spcAft>
                          <a:spcPts val="0"/>
                        </a:spcAft>
                        <a:buNone/>
                      </a:pPr>
                      <a:r>
                        <a:rPr b="1" lang="en" sz="1100">
                          <a:solidFill>
                            <a:schemeClr val="dk2"/>
                          </a:solidFill>
                          <a:latin typeface="Roboto"/>
                          <a:ea typeface="Roboto"/>
                          <a:cs typeface="Roboto"/>
                          <a:sym typeface="Roboto"/>
                        </a:rPr>
                        <a:t>Zahra Tolideh</a:t>
                      </a:r>
                      <a:endParaRPr b="1"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c>
                  <a:txBody>
                    <a:bodyPr/>
                    <a:lstStyle/>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Created the VPD (Vapor Pressure Deficit) calculation program, which played a crucial role in assessing the plant's irrigation needs.</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Designed irrigation strategies based on predefined metrics, leveraging the VPD calculations to determine optimal watering requirements.</a:t>
                      </a:r>
                      <a:endParaRPr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r>
              <a:tr h="1002775">
                <a:tc>
                  <a:txBody>
                    <a:bodyPr/>
                    <a:lstStyle/>
                    <a:p>
                      <a:pPr indent="0" lvl="0" marL="0" rtl="0" algn="ctr">
                        <a:spcBef>
                          <a:spcPts val="0"/>
                        </a:spcBef>
                        <a:spcAft>
                          <a:spcPts val="0"/>
                        </a:spcAft>
                        <a:buNone/>
                      </a:pPr>
                      <a:r>
                        <a:rPr b="1" lang="en" sz="1100">
                          <a:solidFill>
                            <a:schemeClr val="dk2"/>
                          </a:solidFill>
                          <a:latin typeface="Roboto"/>
                          <a:ea typeface="Roboto"/>
                          <a:cs typeface="Roboto"/>
                          <a:sym typeface="Roboto"/>
                        </a:rPr>
                        <a:t>Lukas Klicker</a:t>
                      </a:r>
                      <a:endParaRPr b="1" sz="1100">
                        <a:solidFill>
                          <a:schemeClr val="dk2"/>
                        </a:solidFill>
                        <a:latin typeface="Roboto"/>
                        <a:ea typeface="Roboto"/>
                        <a:cs typeface="Roboto"/>
                        <a:sym typeface="Roboto"/>
                      </a:endParaRPr>
                    </a:p>
                    <a:p>
                      <a:pPr indent="0" lvl="0" marL="0" rtl="0" algn="ctr">
                        <a:spcBef>
                          <a:spcPts val="0"/>
                        </a:spcBef>
                        <a:spcAft>
                          <a:spcPts val="0"/>
                        </a:spcAft>
                        <a:buNone/>
                      </a:pPr>
                      <a:r>
                        <a:t/>
                      </a:r>
                      <a:endParaRPr b="1"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c>
                  <a:txBody>
                    <a:bodyPr/>
                    <a:lstStyle/>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Was responsible for the hardware setup, ensuring all components were properly connected and functioning.</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Worked on enabling thermal imaging to work simultaneously with the USB camera, synchronizing and calibrating the two sources.</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Focused on extracting data from the thermal images, developing the necessary algorithms to process and extract relevant information.</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Developed a program that could extract data from the AHT10 sensor, which measured environmental humidity, and input it into the VPD program for analysis.</a:t>
                      </a:r>
                      <a:endParaRPr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35"/>
          <p:cNvSpPr txBox="1"/>
          <p:nvPr>
            <p:ph idx="1" type="body"/>
          </p:nvPr>
        </p:nvSpPr>
        <p:spPr>
          <a:xfrm>
            <a:off x="0" y="770825"/>
            <a:ext cx="5927700" cy="40911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Software Upgrades:</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Current Jetpack OS only has TensorFlow (2.4.0) and to run the AI model, we need to wait for Nvidia to update to (2.12.0).</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Cloud Implementation:</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To overcome the limitations of running the project solely on Jetson, a future enhancement could involve implementing a cloud-based solution.</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Web User Interface (UI):</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Developing a web-based user interface would greatly enhance the project's usability and accessibility.</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Data Visualization and Analytics:</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Enhancing the project's analytical capabilities by incorporating advanced data visualization and analytics tools can provide deeper insights into plant health trends, disease patterns, and overall crop performance.</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Integration with IoT and Automation:</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Integrating the project with Internet of Things (IoT) technologies and automation systems would enable real-time monitoring, remote control, and autonomous operation.</a:t>
            </a:r>
            <a:endParaRPr sz="1100">
              <a:solidFill>
                <a:schemeClr val="dk2"/>
              </a:solidFill>
              <a:latin typeface="Roboto"/>
              <a:ea typeface="Roboto"/>
              <a:cs typeface="Roboto"/>
              <a:sym typeface="Roboto"/>
            </a:endParaRPr>
          </a:p>
        </p:txBody>
      </p:sp>
      <p:sp>
        <p:nvSpPr>
          <p:cNvPr id="675" name="Google Shape;675;p135"/>
          <p:cNvSpPr txBox="1"/>
          <p:nvPr>
            <p:ph type="title"/>
          </p:nvPr>
        </p:nvSpPr>
        <p:spPr>
          <a:xfrm>
            <a:off x="252525" y="250025"/>
            <a:ext cx="42780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Future Works</a:t>
            </a:r>
            <a:r>
              <a:rPr b="1" lang="en">
                <a:solidFill>
                  <a:schemeClr val="lt1"/>
                </a:solidFill>
                <a:latin typeface="Roboto"/>
                <a:ea typeface="Roboto"/>
                <a:cs typeface="Roboto"/>
                <a:sym typeface="Roboto"/>
              </a:rPr>
              <a:t>:</a:t>
            </a:r>
            <a:endParaRPr b="1">
              <a:solidFill>
                <a:schemeClr val="lt1"/>
              </a:solidFill>
              <a:latin typeface="Roboto"/>
              <a:ea typeface="Roboto"/>
              <a:cs typeface="Roboto"/>
              <a:sym typeface="Roboto"/>
            </a:endParaRPr>
          </a:p>
        </p:txBody>
      </p:sp>
      <p:cxnSp>
        <p:nvCxnSpPr>
          <p:cNvPr id="676" name="Google Shape;676;p135"/>
          <p:cNvCxnSpPr/>
          <p:nvPr/>
        </p:nvCxnSpPr>
        <p:spPr>
          <a:xfrm>
            <a:off x="252525" y="716522"/>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77" name="Google Shape;677;p135"/>
          <p:cNvPicPr preferRelativeResize="0"/>
          <p:nvPr/>
        </p:nvPicPr>
        <p:blipFill>
          <a:blip r:embed="rId3">
            <a:alphaModFix/>
          </a:blip>
          <a:stretch>
            <a:fillRect/>
          </a:stretch>
        </p:blipFill>
        <p:spPr>
          <a:xfrm flipH="1">
            <a:off x="4904913" y="2011463"/>
            <a:ext cx="6734175" cy="3362325"/>
          </a:xfrm>
          <a:prstGeom prst="rect">
            <a:avLst/>
          </a:prstGeom>
          <a:noFill/>
          <a:ln>
            <a:noFill/>
          </a:ln>
          <a:effectLst>
            <a:outerShdw blurRad="57150" rotWithShape="0" algn="bl" dir="5400000" dist="19050">
              <a:srgbClr val="000000">
                <a:alpha val="50000"/>
              </a:srgbClr>
            </a:outerShdw>
            <a:reflection blurRad="0" dir="0" dist="0" endA="0" endPos="24000" fadeDir="5400012" kx="0" rotWithShape="0" algn="bl" stPos="0" sy="-100000" ky="0"/>
          </a:effectLst>
        </p:spPr>
      </p:pic>
      <p:pic>
        <p:nvPicPr>
          <p:cNvPr id="678" name="Google Shape;678;p135"/>
          <p:cNvPicPr preferRelativeResize="0"/>
          <p:nvPr/>
        </p:nvPicPr>
        <p:blipFill>
          <a:blip r:embed="rId4">
            <a:alphaModFix amt="80000"/>
          </a:blip>
          <a:stretch>
            <a:fillRect/>
          </a:stretch>
        </p:blipFill>
        <p:spPr>
          <a:xfrm>
            <a:off x="6062275" y="946298"/>
            <a:ext cx="2887099" cy="2049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36"/>
          <p:cNvSpPr txBox="1"/>
          <p:nvPr>
            <p:ph idx="1" type="body"/>
          </p:nvPr>
        </p:nvSpPr>
        <p:spPr>
          <a:xfrm>
            <a:off x="0" y="716525"/>
            <a:ext cx="5118900" cy="43473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Integrated system combines deep learning and environmental sensors for plant disease detection:</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This approach to plant disease detection and classification empowers farmers and researchers with a powerful tool for sustainable crop production.</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Utilizes convolutional neural networks (CNNs) for accurate disease classification:</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successful implementation of the system is evidenced by achieving a target accuracy of 90% or higher in disease classification. </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Hardware components work seamlessly to capture and process critical data:</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system's hardware components work together seamlessly to capture and process critical data</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Provides real-time disease detection, non-invasive monitoring, and scalability for diverse agricultural settings:</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rigorous training and optimization of the AI model, combined with the accurate VPD calculation and real-time analysis, contribute to the system's effectiveness in disease prediction.</a:t>
            </a:r>
            <a:br>
              <a:rPr lang="en" sz="1100">
                <a:solidFill>
                  <a:schemeClr val="dk2"/>
                </a:solidFill>
                <a:latin typeface="Roboto"/>
                <a:ea typeface="Roboto"/>
                <a:cs typeface="Roboto"/>
                <a:sym typeface="Roboto"/>
              </a:rPr>
            </a:br>
            <a:endParaRPr sz="1100">
              <a:solidFill>
                <a:schemeClr val="dk2"/>
              </a:solidFill>
              <a:latin typeface="Roboto"/>
              <a:ea typeface="Roboto"/>
              <a:cs typeface="Roboto"/>
              <a:sym typeface="Roboto"/>
            </a:endParaRPr>
          </a:p>
        </p:txBody>
      </p:sp>
      <p:sp>
        <p:nvSpPr>
          <p:cNvPr id="684" name="Google Shape;684;p136"/>
          <p:cNvSpPr txBox="1"/>
          <p:nvPr>
            <p:ph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Conclusion:</a:t>
            </a:r>
            <a:endParaRPr b="1">
              <a:solidFill>
                <a:schemeClr val="lt1"/>
              </a:solidFill>
              <a:latin typeface="Roboto"/>
              <a:ea typeface="Roboto"/>
              <a:cs typeface="Roboto"/>
              <a:sym typeface="Roboto"/>
            </a:endParaRPr>
          </a:p>
        </p:txBody>
      </p:sp>
      <p:cxnSp>
        <p:nvCxnSpPr>
          <p:cNvPr id="685" name="Google Shape;685;p136"/>
          <p:cNvCxnSpPr>
            <a:endCxn id="684" idx="2"/>
          </p:cNvCxnSpPr>
          <p:nvPr/>
        </p:nvCxnSpPr>
        <p:spPr>
          <a:xfrm>
            <a:off x="252375" y="716525"/>
            <a:ext cx="25188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86" name="Google Shape;686;p136"/>
          <p:cNvPicPr preferRelativeResize="0"/>
          <p:nvPr/>
        </p:nvPicPr>
        <p:blipFill rotWithShape="1">
          <a:blip r:embed="rId3">
            <a:alphaModFix amt="70000"/>
          </a:blip>
          <a:srcRect b="0" l="27019" r="10593" t="0"/>
          <a:stretch/>
        </p:blipFill>
        <p:spPr>
          <a:xfrm>
            <a:off x="5289825" y="1536875"/>
            <a:ext cx="3720600" cy="27066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37"/>
          <p:cNvSpPr txBox="1"/>
          <p:nvPr>
            <p:ph type="ctrTitle"/>
          </p:nvPr>
        </p:nvSpPr>
        <p:spPr>
          <a:xfrm>
            <a:off x="2137675" y="336273"/>
            <a:ext cx="4675800" cy="2349900"/>
          </a:xfrm>
          <a:prstGeom prst="rect">
            <a:avLst/>
          </a:prstGeom>
          <a:noFill/>
          <a:ln>
            <a:noFill/>
          </a:ln>
          <a:effectLst>
            <a:outerShdw blurRad="142875" rotWithShape="0" algn="bl" dir="8760000" dist="19050">
              <a:srgbClr val="76A5AF">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Roboto"/>
                <a:ea typeface="Roboto"/>
                <a:cs typeface="Roboto"/>
                <a:sym typeface="Roboto"/>
              </a:rPr>
              <a:t>Project Demonstration</a:t>
            </a:r>
            <a:endParaRPr>
              <a:latin typeface="Roboto"/>
              <a:ea typeface="Roboto"/>
              <a:cs typeface="Roboto"/>
              <a:sym typeface="Roboto"/>
            </a:endParaRPr>
          </a:p>
        </p:txBody>
      </p:sp>
      <p:sp>
        <p:nvSpPr>
          <p:cNvPr id="692" name="Google Shape;692;p137"/>
          <p:cNvSpPr txBox="1"/>
          <p:nvPr>
            <p:ph type="ctrTitle"/>
          </p:nvPr>
        </p:nvSpPr>
        <p:spPr>
          <a:xfrm>
            <a:off x="2845225" y="2571754"/>
            <a:ext cx="3260700" cy="786000"/>
          </a:xfrm>
          <a:prstGeom prst="rect">
            <a:avLst/>
          </a:prstGeom>
          <a:noFill/>
          <a:ln>
            <a:noFill/>
          </a:ln>
          <a:effectLst>
            <a:outerShdw blurRad="100013" rotWithShape="0" algn="bl" dir="84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1700" u="sng">
                <a:solidFill>
                  <a:srgbClr val="FF9900"/>
                </a:solidFill>
                <a:latin typeface="Roboto"/>
                <a:ea typeface="Roboto"/>
                <a:cs typeface="Roboto"/>
                <a:sym typeface="Roboto"/>
              </a:rPr>
              <a:t>Presentation on the Current Progress: </a:t>
            </a:r>
            <a:endParaRPr b="0" sz="1700" u="sng">
              <a:solidFill>
                <a:srgbClr val="FF9900"/>
              </a:solidFill>
              <a:latin typeface="Roboto"/>
              <a:ea typeface="Roboto"/>
              <a:cs typeface="Roboto"/>
              <a:sym typeface="Roboto"/>
            </a:endParaRPr>
          </a:p>
        </p:txBody>
      </p:sp>
      <p:cxnSp>
        <p:nvCxnSpPr>
          <p:cNvPr id="693" name="Google Shape;693;p137"/>
          <p:cNvCxnSpPr/>
          <p:nvPr/>
        </p:nvCxnSpPr>
        <p:spPr>
          <a:xfrm>
            <a:off x="3094075" y="2190209"/>
            <a:ext cx="27630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694" name="Google Shape;694;p137"/>
          <p:cNvSpPr txBox="1"/>
          <p:nvPr/>
        </p:nvSpPr>
        <p:spPr>
          <a:xfrm>
            <a:off x="3918850" y="-742200"/>
            <a:ext cx="57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695" name="Google Shape;695;p137"/>
          <p:cNvSpPr txBox="1"/>
          <p:nvPr/>
        </p:nvSpPr>
        <p:spPr>
          <a:xfrm>
            <a:off x="2277775" y="3615950"/>
            <a:ext cx="439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 Visual Journey between Hardware and Software</a:t>
            </a:r>
            <a:endParaRPr>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38"/>
          <p:cNvSpPr txBox="1"/>
          <p:nvPr>
            <p:ph idx="1" type="body"/>
          </p:nvPr>
        </p:nvSpPr>
        <p:spPr>
          <a:xfrm>
            <a:off x="252375" y="753650"/>
            <a:ext cx="7469400" cy="4230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just">
              <a:lnSpc>
                <a:spcPct val="115000"/>
              </a:lnSpc>
              <a:spcBef>
                <a:spcPts val="30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“Advances in Remote Sensing.” SCIRP. Accessed May 17, 2023.</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uFill>
                  <a:noFill/>
                </a:uFill>
                <a:latin typeface="Roboto"/>
                <a:ea typeface="Roboto"/>
                <a:cs typeface="Roboto"/>
                <a:sym typeface="Roboto"/>
                <a:hlinkClick r:id="rId3">
                  <a:extLst>
                    <a:ext uri="{A12FA001-AC4F-418D-AE19-62706E023703}">
                      <ahyp:hlinkClr val="tx"/>
                    </a:ext>
                  </a:extLst>
                </a:hlinkClick>
              </a:rPr>
              <a:t>https://www.scirp.org/journal/ars/</a:t>
            </a:r>
            <a:r>
              <a:rPr lang="en" sz="1100">
                <a:solidFill>
                  <a:schemeClr val="dk2"/>
                </a:solidFill>
                <a:latin typeface="Roboto"/>
                <a:ea typeface="Roboto"/>
                <a:cs typeface="Roboto"/>
                <a:sym typeface="Roboto"/>
              </a:rPr>
              <a:t>.</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Application of infrared thermography for irrigation scheduling of ... Accessed May 17, 2023.</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https://www.researchgate.net/publication/355906427_Application_of_Infrared_Thermogr aphy_for_Irrigation_Scheduling_of_Horticulture_Plants.</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Author links open overlay panel Olivier Debauche a b, a, b, c, d, and Abstract Overcoming population growth dilemma with less resources of soil and water. “Edge Ai-IoT Pivot Irrigation, Plant Diseases, and Pests Identification.” Procedia Computer Science, November 11, 2020.</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uFill>
                  <a:noFill/>
                </a:uFill>
                <a:latin typeface="Roboto"/>
                <a:ea typeface="Roboto"/>
                <a:cs typeface="Roboto"/>
                <a:sym typeface="Roboto"/>
                <a:hlinkClick r:id="rId4">
                  <a:extLst>
                    <a:ext uri="{A12FA001-AC4F-418D-AE19-62706E023703}">
                      <ahyp:hlinkClr val="tx"/>
                    </a:ext>
                  </a:extLst>
                </a:hlinkClick>
              </a:rPr>
              <a:t>https://www.sciencedirect.com/science/article/pii/S1877050920322742</a:t>
            </a:r>
            <a:r>
              <a:rPr lang="en" sz="1100">
                <a:solidFill>
                  <a:schemeClr val="dk2"/>
                </a:solidFill>
                <a:latin typeface="Roboto"/>
                <a:ea typeface="Roboto"/>
                <a:cs typeface="Roboto"/>
                <a:sym typeface="Roboto"/>
              </a:rPr>
              <a:t>.</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Cloud of things in smart agriculture: Intelligent ... - IEEE xplore. Accessed May 18, 2023.</a:t>
            </a:r>
            <a:endParaRPr sz="1300" u="sng">
              <a:solidFill>
                <a:schemeClr val="lt2"/>
              </a:solidFill>
              <a:latin typeface="Roboto"/>
              <a:ea typeface="Roboto"/>
              <a:cs typeface="Roboto"/>
              <a:sym typeface="Roboto"/>
            </a:endParaRPr>
          </a:p>
          <a:p>
            <a:pPr indent="-311150" lvl="1" marL="914400" rtl="0" algn="just">
              <a:lnSpc>
                <a:spcPct val="115000"/>
              </a:lnSpc>
              <a:spcBef>
                <a:spcPts val="0"/>
              </a:spcBef>
              <a:spcAft>
                <a:spcPts val="0"/>
              </a:spcAft>
              <a:buClr>
                <a:schemeClr val="dk2"/>
              </a:buClr>
              <a:buSzPts val="1300"/>
              <a:buFont typeface="Roboto"/>
              <a:buChar char="○"/>
            </a:pPr>
            <a:r>
              <a:rPr lang="en" sz="1300">
                <a:solidFill>
                  <a:schemeClr val="dk2"/>
                </a:solidFill>
                <a:uFill>
                  <a:noFill/>
                </a:uFill>
                <a:latin typeface="Roboto"/>
                <a:ea typeface="Roboto"/>
                <a:cs typeface="Roboto"/>
                <a:sym typeface="Roboto"/>
                <a:hlinkClick r:id="rId5">
                  <a:extLst>
                    <a:ext uri="{A12FA001-AC4F-418D-AE19-62706E023703}">
                      <ahyp:hlinkClr val="tx"/>
                    </a:ext>
                  </a:extLst>
                </a:hlinkClick>
              </a:rPr>
              <a:t>https://ieeexplore.ieee.org/document/7879140</a:t>
            </a:r>
            <a:r>
              <a:rPr lang="en" sz="1300">
                <a:solidFill>
                  <a:schemeClr val="dk2"/>
                </a:solidFill>
                <a:latin typeface="Roboto"/>
                <a:ea typeface="Roboto"/>
                <a:cs typeface="Roboto"/>
                <a:sym typeface="Roboto"/>
              </a:rPr>
              <a:t>.</a:t>
            </a:r>
            <a:endParaRPr sz="13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Thermal imaging for Smart Agriculture Irrigation System to support ir 4 ... Accessed May 18, 2023. </a:t>
            </a:r>
            <a:endParaRPr sz="1300" u="sng">
              <a:solidFill>
                <a:schemeClr val="lt2"/>
              </a:solidFill>
              <a:latin typeface="Roboto"/>
              <a:ea typeface="Roboto"/>
              <a:cs typeface="Roboto"/>
              <a:sym typeface="Roboto"/>
            </a:endParaRPr>
          </a:p>
          <a:p>
            <a:pPr indent="-298450" lvl="1" marL="914400" rtl="0" algn="l">
              <a:lnSpc>
                <a:spcPct val="115000"/>
              </a:lnSpc>
              <a:spcBef>
                <a:spcPts val="0"/>
              </a:spcBef>
              <a:spcAft>
                <a:spcPts val="0"/>
              </a:spcAft>
              <a:buClr>
                <a:schemeClr val="dk2"/>
              </a:buClr>
              <a:buSzPts val="1100"/>
              <a:buFont typeface="Roboto"/>
              <a:buChar char="○"/>
            </a:pPr>
            <a:r>
              <a:rPr lang="en" sz="1100">
                <a:solidFill>
                  <a:schemeClr val="dk2"/>
                </a:solidFill>
                <a:uFill>
                  <a:noFill/>
                </a:uFill>
                <a:latin typeface="Roboto"/>
                <a:ea typeface="Roboto"/>
                <a:cs typeface="Roboto"/>
                <a:sym typeface="Roboto"/>
                <a:hlinkClick r:id="rId6">
                  <a:extLst>
                    <a:ext uri="{A12FA001-AC4F-418D-AE19-62706E023703}">
                      <ahyp:hlinkClr val="tx"/>
                    </a:ext>
                  </a:extLst>
                </a:hlinkClick>
              </a:rPr>
              <a:t>https://www.researchgate.net/profile/Aznida-Abu-BakarSajak/publication/344862746_Thermal_Imaging_for_Smart_Agriculture_Irrigation_System_to_support_IR_40_Initiative/links/5f945127299bf1b53e40d24d/Thermal-Imagingfor-Smart-Agriculture-Irrigation-System-to-support-IR-40-Initiative.pdf</a:t>
            </a:r>
            <a:endParaRPr sz="1100" u="sng">
              <a:solidFill>
                <a:schemeClr val="lt2"/>
              </a:solidFill>
              <a:latin typeface="Roboto"/>
              <a:ea typeface="Roboto"/>
              <a:cs typeface="Roboto"/>
              <a:sym typeface="Roboto"/>
            </a:endParaRPr>
          </a:p>
        </p:txBody>
      </p:sp>
      <p:sp>
        <p:nvSpPr>
          <p:cNvPr id="701" name="Google Shape;701;p138"/>
          <p:cNvSpPr txBox="1"/>
          <p:nvPr>
            <p:ph idx="4294967295"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500">
                <a:latin typeface="Roboto"/>
                <a:ea typeface="Roboto"/>
                <a:cs typeface="Roboto"/>
                <a:sym typeface="Roboto"/>
              </a:rPr>
              <a:t>Research </a:t>
            </a:r>
            <a:r>
              <a:rPr b="1" lang="en" sz="2500">
                <a:latin typeface="Roboto"/>
                <a:ea typeface="Roboto"/>
                <a:cs typeface="Roboto"/>
                <a:sym typeface="Roboto"/>
              </a:rPr>
              <a:t>References:</a:t>
            </a:r>
            <a:endParaRPr b="1" sz="2500">
              <a:latin typeface="Roboto"/>
              <a:ea typeface="Roboto"/>
              <a:cs typeface="Roboto"/>
              <a:sym typeface="Roboto"/>
            </a:endParaRPr>
          </a:p>
        </p:txBody>
      </p:sp>
      <p:cxnSp>
        <p:nvCxnSpPr>
          <p:cNvPr id="702" name="Google Shape;702;p138"/>
          <p:cNvCxnSpPr>
            <a:endCxn id="701" idx="2"/>
          </p:cNvCxnSpPr>
          <p:nvPr/>
        </p:nvCxnSpPr>
        <p:spPr>
          <a:xfrm>
            <a:off x="252375" y="716525"/>
            <a:ext cx="25188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21"/>
          <p:cNvSpPr txBox="1"/>
          <p:nvPr>
            <p:ph idx="4" type="title"/>
          </p:nvPr>
        </p:nvSpPr>
        <p:spPr>
          <a:xfrm>
            <a:off x="938500" y="338175"/>
            <a:ext cx="4629300" cy="51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Meet the team: </a:t>
            </a:r>
            <a:endParaRPr b="1">
              <a:solidFill>
                <a:schemeClr val="lt1"/>
              </a:solidFill>
              <a:latin typeface="Roboto"/>
              <a:ea typeface="Roboto"/>
              <a:cs typeface="Roboto"/>
              <a:sym typeface="Roboto"/>
            </a:endParaRPr>
          </a:p>
        </p:txBody>
      </p:sp>
      <p:cxnSp>
        <p:nvCxnSpPr>
          <p:cNvPr id="532" name="Google Shape;532;p121"/>
          <p:cNvCxnSpPr/>
          <p:nvPr/>
        </p:nvCxnSpPr>
        <p:spPr>
          <a:xfrm>
            <a:off x="938500" y="850872"/>
            <a:ext cx="27630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grpSp>
        <p:nvGrpSpPr>
          <p:cNvPr id="533" name="Google Shape;533;p121"/>
          <p:cNvGrpSpPr/>
          <p:nvPr/>
        </p:nvGrpSpPr>
        <p:grpSpPr>
          <a:xfrm>
            <a:off x="3848381" y="2799956"/>
            <a:ext cx="1447234" cy="1642142"/>
            <a:chOff x="1357968" y="4170324"/>
            <a:chExt cx="2317800" cy="2616125"/>
          </a:xfrm>
        </p:grpSpPr>
        <p:sp>
          <p:nvSpPr>
            <p:cNvPr id="534" name="Google Shape;534;p121"/>
            <p:cNvSpPr txBox="1"/>
            <p:nvPr/>
          </p:nvSpPr>
          <p:spPr>
            <a:xfrm>
              <a:off x="1357968" y="4170324"/>
              <a:ext cx="2317800" cy="343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AB40"/>
                  </a:solidFill>
                  <a:latin typeface="Catamaran SemiBold"/>
                  <a:ea typeface="Catamaran SemiBold"/>
                  <a:cs typeface="Catamaran SemiBold"/>
                  <a:sym typeface="Catamaran SemiBold"/>
                </a:rPr>
                <a:t>Zahra Tolideh</a:t>
              </a:r>
              <a:endParaRPr b="0" i="0" sz="1400" u="none" cap="none" strike="noStrike">
                <a:solidFill>
                  <a:srgbClr val="FFAB40"/>
                </a:solidFill>
                <a:latin typeface="Catamaran SemiBold"/>
                <a:ea typeface="Catamaran SemiBold"/>
                <a:cs typeface="Catamaran SemiBold"/>
                <a:sym typeface="Catamaran SemiBold"/>
              </a:endParaRPr>
            </a:p>
          </p:txBody>
        </p:sp>
        <p:sp>
          <p:nvSpPr>
            <p:cNvPr id="535" name="Google Shape;535;p121"/>
            <p:cNvSpPr txBox="1"/>
            <p:nvPr/>
          </p:nvSpPr>
          <p:spPr>
            <a:xfrm>
              <a:off x="1616567" y="4549949"/>
              <a:ext cx="1845600" cy="223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B.S. Computer and Cybersecurity Engineering</a:t>
              </a:r>
              <a:br>
                <a:rPr b="0" i="0" lang="en" sz="1100" u="none" cap="none" strike="noStrike">
                  <a:solidFill>
                    <a:srgbClr val="85D5E6"/>
                  </a:solidFill>
                  <a:latin typeface="Avenir"/>
                  <a:ea typeface="Avenir"/>
                  <a:cs typeface="Avenir"/>
                  <a:sym typeface="Avenir"/>
                </a:rPr>
              </a:br>
              <a:endParaRPr b="0" i="0" sz="1100" u="none" cap="none" strike="noStrike">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M.S Computer Engineering</a:t>
              </a:r>
              <a:endParaRPr b="0" i="0" sz="1100" u="none" cap="none" strike="noStrike">
                <a:solidFill>
                  <a:srgbClr val="85D5E6"/>
                </a:solidFill>
                <a:latin typeface="Avenir"/>
                <a:ea typeface="Avenir"/>
                <a:cs typeface="Avenir"/>
                <a:sym typeface="Avenir"/>
              </a:endParaRPr>
            </a:p>
            <a:p>
              <a:pPr indent="0" lvl="0" marL="45720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p:txBody>
        </p:sp>
      </p:grpSp>
      <p:pic>
        <p:nvPicPr>
          <p:cNvPr id="536" name="Google Shape;536;p121"/>
          <p:cNvPicPr preferRelativeResize="0"/>
          <p:nvPr/>
        </p:nvPicPr>
        <p:blipFill rotWithShape="1">
          <a:blip r:embed="rId3">
            <a:alphaModFix/>
          </a:blip>
          <a:srcRect b="0" l="19602" r="13427" t="0"/>
          <a:stretch/>
        </p:blipFill>
        <p:spPr>
          <a:xfrm rot="5400000">
            <a:off x="3990284" y="1423103"/>
            <a:ext cx="1163331" cy="11519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7450"/>
              </a:srgbClr>
            </a:outerShdw>
          </a:effectLst>
        </p:spPr>
      </p:pic>
      <p:grpSp>
        <p:nvGrpSpPr>
          <p:cNvPr id="537" name="Google Shape;537;p121"/>
          <p:cNvGrpSpPr/>
          <p:nvPr/>
        </p:nvGrpSpPr>
        <p:grpSpPr>
          <a:xfrm>
            <a:off x="938506" y="2799956"/>
            <a:ext cx="1447234" cy="1642142"/>
            <a:chOff x="1357968" y="4170324"/>
            <a:chExt cx="2317800" cy="2616125"/>
          </a:xfrm>
        </p:grpSpPr>
        <p:sp>
          <p:nvSpPr>
            <p:cNvPr id="538" name="Google Shape;538;p121"/>
            <p:cNvSpPr txBox="1"/>
            <p:nvPr/>
          </p:nvSpPr>
          <p:spPr>
            <a:xfrm>
              <a:off x="1357968" y="4170324"/>
              <a:ext cx="2317800" cy="343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AB40"/>
                  </a:solidFill>
                  <a:latin typeface="Catamaran SemiBold"/>
                  <a:ea typeface="Catamaran SemiBold"/>
                  <a:cs typeface="Catamaran SemiBold"/>
                  <a:sym typeface="Catamaran SemiBold"/>
                </a:rPr>
                <a:t>Alan Palayil</a:t>
              </a:r>
              <a:endParaRPr b="0" i="0" sz="1400" u="none" cap="none" strike="noStrike">
                <a:solidFill>
                  <a:srgbClr val="FFAB40"/>
                </a:solidFill>
                <a:latin typeface="Catamaran SemiBold"/>
                <a:ea typeface="Catamaran SemiBold"/>
                <a:cs typeface="Catamaran SemiBold"/>
                <a:sym typeface="Catamaran SemiBold"/>
              </a:endParaRPr>
            </a:p>
          </p:txBody>
        </p:sp>
        <p:sp>
          <p:nvSpPr>
            <p:cNvPr id="539" name="Google Shape;539;p121"/>
            <p:cNvSpPr txBox="1"/>
            <p:nvPr/>
          </p:nvSpPr>
          <p:spPr>
            <a:xfrm>
              <a:off x="1616567" y="4549949"/>
              <a:ext cx="1845600" cy="223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B.S. Computer and Cybersecurity Engineering</a:t>
              </a:r>
              <a:br>
                <a:rPr b="0" i="0" lang="en" sz="1100" u="none" cap="none" strike="noStrike">
                  <a:solidFill>
                    <a:srgbClr val="85D5E6"/>
                  </a:solidFill>
                  <a:latin typeface="Avenir"/>
                  <a:ea typeface="Avenir"/>
                  <a:cs typeface="Avenir"/>
                  <a:sym typeface="Avenir"/>
                </a:rPr>
              </a:br>
              <a:endParaRPr b="0" i="0" sz="1100" u="none" cap="none" strike="noStrike">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M.S Cybersecurity Engineering</a:t>
              </a:r>
              <a:endParaRPr b="0" i="0" sz="1100" u="none" cap="none" strike="noStrike">
                <a:solidFill>
                  <a:srgbClr val="85D5E6"/>
                </a:solidFill>
                <a:latin typeface="Avenir"/>
                <a:ea typeface="Avenir"/>
                <a:cs typeface="Avenir"/>
                <a:sym typeface="Avenir"/>
              </a:endParaRPr>
            </a:p>
            <a:p>
              <a:pPr indent="0" lvl="0" marL="45720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p:txBody>
        </p:sp>
      </p:grpSp>
      <p:pic>
        <p:nvPicPr>
          <p:cNvPr id="540" name="Google Shape;540;p121"/>
          <p:cNvPicPr preferRelativeResize="0"/>
          <p:nvPr/>
        </p:nvPicPr>
        <p:blipFill rotWithShape="1">
          <a:blip r:embed="rId4">
            <a:alphaModFix/>
          </a:blip>
          <a:srcRect b="495" l="0" r="0" t="485"/>
          <a:stretch/>
        </p:blipFill>
        <p:spPr>
          <a:xfrm>
            <a:off x="1080409" y="1423103"/>
            <a:ext cx="1163331" cy="1151974"/>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7450"/>
              </a:srgbClr>
            </a:outerShdw>
          </a:effectLst>
        </p:spPr>
      </p:pic>
      <p:grpSp>
        <p:nvGrpSpPr>
          <p:cNvPr id="541" name="Google Shape;541;p121"/>
          <p:cNvGrpSpPr/>
          <p:nvPr/>
        </p:nvGrpSpPr>
        <p:grpSpPr>
          <a:xfrm>
            <a:off x="6758256" y="2799956"/>
            <a:ext cx="1447234" cy="1642142"/>
            <a:chOff x="1357968" y="4170324"/>
            <a:chExt cx="2317800" cy="2616125"/>
          </a:xfrm>
        </p:grpSpPr>
        <p:sp>
          <p:nvSpPr>
            <p:cNvPr id="542" name="Google Shape;542;p121"/>
            <p:cNvSpPr txBox="1"/>
            <p:nvPr/>
          </p:nvSpPr>
          <p:spPr>
            <a:xfrm>
              <a:off x="1357968" y="4170324"/>
              <a:ext cx="2317800" cy="343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AB40"/>
                  </a:solidFill>
                  <a:latin typeface="Catamaran SemiBold"/>
                  <a:ea typeface="Catamaran SemiBold"/>
                  <a:cs typeface="Catamaran SemiBold"/>
                  <a:sym typeface="Catamaran SemiBold"/>
                </a:rPr>
                <a:t>Lukas Klicker</a:t>
              </a:r>
              <a:endParaRPr b="0" i="0" sz="1400" u="none" cap="none" strike="noStrike">
                <a:solidFill>
                  <a:srgbClr val="FFAB40"/>
                </a:solidFill>
                <a:latin typeface="Catamaran SemiBold"/>
                <a:ea typeface="Catamaran SemiBold"/>
                <a:cs typeface="Catamaran SemiBold"/>
                <a:sym typeface="Catamaran SemiBold"/>
              </a:endParaRPr>
            </a:p>
          </p:txBody>
        </p:sp>
        <p:sp>
          <p:nvSpPr>
            <p:cNvPr id="543" name="Google Shape;543;p121"/>
            <p:cNvSpPr txBox="1"/>
            <p:nvPr/>
          </p:nvSpPr>
          <p:spPr>
            <a:xfrm>
              <a:off x="1616567" y="4549949"/>
              <a:ext cx="1845600" cy="223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B.S. Electrical Engineering</a:t>
              </a:r>
              <a:br>
                <a:rPr b="0" i="0" lang="en" sz="1100" u="none" cap="none" strike="noStrike">
                  <a:solidFill>
                    <a:srgbClr val="85D5E6"/>
                  </a:solidFill>
                  <a:latin typeface="Avenir"/>
                  <a:ea typeface="Avenir"/>
                  <a:cs typeface="Avenir"/>
                  <a:sym typeface="Avenir"/>
                </a:rPr>
              </a:br>
              <a:endParaRPr sz="1100">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t/>
              </a:r>
              <a:endParaRPr sz="1100">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t/>
              </a:r>
              <a:endParaRPr sz="1100">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M.S Computer Engineering</a:t>
              </a:r>
              <a:endParaRPr b="0" i="0" sz="1100" u="none" cap="none" strike="noStrike">
                <a:solidFill>
                  <a:srgbClr val="85D5E6"/>
                </a:solidFill>
                <a:latin typeface="Avenir"/>
                <a:ea typeface="Avenir"/>
                <a:cs typeface="Avenir"/>
                <a:sym typeface="Avenir"/>
              </a:endParaRPr>
            </a:p>
            <a:p>
              <a:pPr indent="0" lvl="0" marL="45720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p:txBody>
        </p:sp>
      </p:grpSp>
      <p:pic>
        <p:nvPicPr>
          <p:cNvPr id="544" name="Google Shape;544;p121"/>
          <p:cNvPicPr preferRelativeResize="0"/>
          <p:nvPr/>
        </p:nvPicPr>
        <p:blipFill rotWithShape="1">
          <a:blip r:embed="rId5">
            <a:alphaModFix/>
          </a:blip>
          <a:srcRect b="0" l="4946" r="4955" t="0"/>
          <a:stretch/>
        </p:blipFill>
        <p:spPr>
          <a:xfrm>
            <a:off x="6900159" y="1423103"/>
            <a:ext cx="1163331" cy="11519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7450"/>
              </a:srgbClr>
            </a:outerShdw>
          </a:effectLst>
        </p:spPr>
      </p:pic>
      <p:pic>
        <p:nvPicPr>
          <p:cNvPr id="545" name="Google Shape;545;p121"/>
          <p:cNvPicPr preferRelativeResize="0"/>
          <p:nvPr/>
        </p:nvPicPr>
        <p:blipFill rotWithShape="1">
          <a:blip r:embed="rId6">
            <a:alphaModFix/>
          </a:blip>
          <a:srcRect b="0" l="0" r="0" t="0"/>
          <a:stretch/>
        </p:blipFill>
        <p:spPr>
          <a:xfrm>
            <a:off x="6905850" y="1423103"/>
            <a:ext cx="1202200" cy="1204599"/>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745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39"/>
          <p:cNvSpPr txBox="1"/>
          <p:nvPr>
            <p:ph idx="1" type="body"/>
          </p:nvPr>
        </p:nvSpPr>
        <p:spPr>
          <a:xfrm>
            <a:off x="252375" y="716525"/>
            <a:ext cx="7310100" cy="3852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300"/>
              </a:spcBef>
              <a:spcAft>
                <a:spcPts val="0"/>
              </a:spcAft>
              <a:buClr>
                <a:schemeClr val="lt2"/>
              </a:buClr>
              <a:buSzPts val="1400"/>
              <a:buChar char="●"/>
            </a:pPr>
            <a:r>
              <a:rPr lang="en" u="sng">
                <a:solidFill>
                  <a:schemeClr val="lt2"/>
                </a:solidFill>
              </a:rPr>
              <a:t>Pratikkayal. “Pratikkayal/PlantDoc-Dataset: Dataset Used in ‘Plantdoc: A Dataset for Visual Plant Disease Detection’ Accepted in Cods-COMAD 2020.” GitHub. Accessed June 10, 2023. </a:t>
            </a:r>
            <a:endParaRPr u="sng">
              <a:solidFill>
                <a:schemeClr val="lt2"/>
              </a:solidFill>
            </a:endParaRPr>
          </a:p>
          <a:p>
            <a:pPr indent="-298450" lvl="1" marL="914400" rtl="0" algn="l">
              <a:lnSpc>
                <a:spcPct val="100000"/>
              </a:lnSpc>
              <a:spcBef>
                <a:spcPts val="0"/>
              </a:spcBef>
              <a:spcAft>
                <a:spcPts val="0"/>
              </a:spcAft>
              <a:buClr>
                <a:schemeClr val="dk2"/>
              </a:buClr>
              <a:buSzPts val="1100"/>
              <a:buChar char="○"/>
            </a:pPr>
            <a:r>
              <a:rPr lang="en" sz="1100">
                <a:solidFill>
                  <a:schemeClr val="dk2"/>
                </a:solidFill>
                <a:uFill>
                  <a:noFill/>
                </a:uFill>
                <a:hlinkClick r:id="rId3">
                  <a:extLst>
                    <a:ext uri="{A12FA001-AC4F-418D-AE19-62706E023703}">
                      <ahyp:hlinkClr val="tx"/>
                    </a:ext>
                  </a:extLst>
                </a:hlinkClick>
              </a:rPr>
              <a:t>https://github.com/pratikkayal/PlantDoc-Dataset</a:t>
            </a:r>
            <a:r>
              <a:rPr lang="en" sz="1100">
                <a:solidFill>
                  <a:schemeClr val="dk2"/>
                </a:solidFill>
              </a:rPr>
              <a:t>.</a:t>
            </a:r>
            <a:endParaRPr sz="1100">
              <a:solidFill>
                <a:schemeClr val="dk2"/>
              </a:solidFill>
            </a:endParaRPr>
          </a:p>
          <a:p>
            <a:pPr indent="-317500" lvl="0" marL="457200" rtl="0" algn="l">
              <a:lnSpc>
                <a:spcPct val="100000"/>
              </a:lnSpc>
              <a:spcBef>
                <a:spcPts val="0"/>
              </a:spcBef>
              <a:spcAft>
                <a:spcPts val="0"/>
              </a:spcAft>
              <a:buClr>
                <a:schemeClr val="lt2"/>
              </a:buClr>
              <a:buSzPts val="1400"/>
              <a:buChar char="●"/>
            </a:pPr>
            <a:r>
              <a:rPr lang="en" u="sng">
                <a:solidFill>
                  <a:schemeClr val="lt2"/>
                </a:solidFill>
              </a:rPr>
              <a:t>Bhattarai, Samir. “New Plant Diseases Dataset.” Kaggle, November 18, 2018. </a:t>
            </a:r>
            <a:endParaRPr u="sng">
              <a:solidFill>
                <a:schemeClr val="lt2"/>
              </a:solidFill>
            </a:endParaRPr>
          </a:p>
          <a:p>
            <a:pPr indent="-298450" lvl="1" marL="914400" rtl="0" algn="l">
              <a:lnSpc>
                <a:spcPct val="100000"/>
              </a:lnSpc>
              <a:spcBef>
                <a:spcPts val="0"/>
              </a:spcBef>
              <a:spcAft>
                <a:spcPts val="0"/>
              </a:spcAft>
              <a:buClr>
                <a:schemeClr val="dk2"/>
              </a:buClr>
              <a:buSzPts val="1100"/>
              <a:buChar char="○"/>
            </a:pPr>
            <a:r>
              <a:rPr lang="en" sz="1100">
                <a:solidFill>
                  <a:schemeClr val="dk2"/>
                </a:solidFill>
                <a:uFill>
                  <a:noFill/>
                </a:uFill>
                <a:hlinkClick r:id="rId4">
                  <a:extLst>
                    <a:ext uri="{A12FA001-AC4F-418D-AE19-62706E023703}">
                      <ahyp:hlinkClr val="tx"/>
                    </a:ext>
                  </a:extLst>
                </a:hlinkClick>
              </a:rPr>
              <a:t>https://www.kaggle.com/datasets/vipoooool/new-plant-diseases-dataset</a:t>
            </a:r>
            <a:r>
              <a:rPr lang="en" sz="1100">
                <a:solidFill>
                  <a:schemeClr val="dk2"/>
                </a:solidFill>
              </a:rPr>
              <a:t>.</a:t>
            </a:r>
            <a:endParaRPr sz="1100">
              <a:solidFill>
                <a:schemeClr val="dk2"/>
              </a:solidFill>
            </a:endParaRPr>
          </a:p>
          <a:p>
            <a:pPr indent="-317500" lvl="0" marL="457200" rtl="0" algn="l">
              <a:lnSpc>
                <a:spcPct val="100000"/>
              </a:lnSpc>
              <a:spcBef>
                <a:spcPts val="0"/>
              </a:spcBef>
              <a:spcAft>
                <a:spcPts val="0"/>
              </a:spcAft>
              <a:buClr>
                <a:schemeClr val="lt2"/>
              </a:buClr>
              <a:buSzPts val="1400"/>
              <a:buChar char="●"/>
            </a:pPr>
            <a:r>
              <a:rPr lang="en" u="sng">
                <a:solidFill>
                  <a:schemeClr val="lt2"/>
                </a:solidFill>
              </a:rPr>
              <a:t>“Papers with Code - Plantdoc Dataset.” Dataset | Papers with Code. Accessed June 10, 2023. </a:t>
            </a:r>
            <a:endParaRPr u="sng">
              <a:solidFill>
                <a:schemeClr val="lt2"/>
              </a:solidFill>
            </a:endParaRPr>
          </a:p>
          <a:p>
            <a:pPr indent="-298450" lvl="1" marL="914400" rtl="0" algn="l">
              <a:lnSpc>
                <a:spcPct val="100000"/>
              </a:lnSpc>
              <a:spcBef>
                <a:spcPts val="0"/>
              </a:spcBef>
              <a:spcAft>
                <a:spcPts val="0"/>
              </a:spcAft>
              <a:buClr>
                <a:schemeClr val="dk2"/>
              </a:buClr>
              <a:buSzPts val="1100"/>
              <a:buChar char="○"/>
            </a:pPr>
            <a:r>
              <a:rPr lang="en" sz="1100">
                <a:solidFill>
                  <a:schemeClr val="dk2"/>
                </a:solidFill>
                <a:uFill>
                  <a:noFill/>
                </a:uFill>
                <a:hlinkClick r:id="rId5">
                  <a:extLst>
                    <a:ext uri="{A12FA001-AC4F-418D-AE19-62706E023703}">
                      <ahyp:hlinkClr val="tx"/>
                    </a:ext>
                  </a:extLst>
                </a:hlinkClick>
              </a:rPr>
              <a:t>https://paperswithcode.com/dataset/plantdoc</a:t>
            </a:r>
            <a:r>
              <a:rPr lang="en" sz="1100">
                <a:solidFill>
                  <a:schemeClr val="dk2"/>
                </a:solidFill>
              </a:rPr>
              <a:t>.</a:t>
            </a:r>
            <a:endParaRPr sz="1100">
              <a:solidFill>
                <a:schemeClr val="dk2"/>
              </a:solidFill>
            </a:endParaRPr>
          </a:p>
          <a:p>
            <a:pPr indent="-317500" lvl="0" marL="457200" rtl="0" algn="l">
              <a:lnSpc>
                <a:spcPct val="100000"/>
              </a:lnSpc>
              <a:spcBef>
                <a:spcPts val="0"/>
              </a:spcBef>
              <a:spcAft>
                <a:spcPts val="0"/>
              </a:spcAft>
              <a:buClr>
                <a:schemeClr val="lt2"/>
              </a:buClr>
              <a:buSzPts val="1400"/>
              <a:buChar char="●"/>
            </a:pPr>
            <a:r>
              <a:rPr lang="en" u="sng">
                <a:solidFill>
                  <a:schemeClr val="lt2"/>
                </a:solidFill>
              </a:rPr>
              <a:t>“API Documentation: Tensorflow V2.12.0.” TensorFlow. Accessed June 10, 2023. </a:t>
            </a:r>
            <a:endParaRPr u="sng">
              <a:solidFill>
                <a:schemeClr val="lt2"/>
              </a:solidFill>
            </a:endParaRPr>
          </a:p>
          <a:p>
            <a:pPr indent="-298450" lvl="1" marL="914400" rtl="0" algn="l">
              <a:lnSpc>
                <a:spcPct val="100000"/>
              </a:lnSpc>
              <a:spcBef>
                <a:spcPts val="0"/>
              </a:spcBef>
              <a:spcAft>
                <a:spcPts val="0"/>
              </a:spcAft>
              <a:buClr>
                <a:schemeClr val="dk2"/>
              </a:buClr>
              <a:buSzPts val="1100"/>
              <a:buChar char="○"/>
            </a:pPr>
            <a:r>
              <a:rPr lang="en" sz="1100">
                <a:solidFill>
                  <a:schemeClr val="dk2"/>
                </a:solidFill>
                <a:uFill>
                  <a:noFill/>
                </a:uFill>
                <a:hlinkClick r:id="rId6">
                  <a:extLst>
                    <a:ext uri="{A12FA001-AC4F-418D-AE19-62706E023703}">
                      <ahyp:hlinkClr val="tx"/>
                    </a:ext>
                  </a:extLst>
                </a:hlinkClick>
              </a:rPr>
              <a:t>https://www.tensorflow.org/api_docs</a:t>
            </a:r>
            <a:r>
              <a:rPr lang="en" sz="1100">
                <a:solidFill>
                  <a:schemeClr val="dk2"/>
                </a:solidFill>
              </a:rPr>
              <a:t>.</a:t>
            </a:r>
            <a:endParaRPr sz="1100">
              <a:solidFill>
                <a:schemeClr val="dk2"/>
              </a:solidFill>
            </a:endParaRPr>
          </a:p>
          <a:p>
            <a:pPr indent="-317500" lvl="0" marL="457200" rtl="0" algn="l">
              <a:lnSpc>
                <a:spcPct val="100000"/>
              </a:lnSpc>
              <a:spcBef>
                <a:spcPts val="0"/>
              </a:spcBef>
              <a:spcAft>
                <a:spcPts val="0"/>
              </a:spcAft>
              <a:buClr>
                <a:schemeClr val="lt2"/>
              </a:buClr>
              <a:buSzPts val="1400"/>
              <a:buChar char="●"/>
            </a:pPr>
            <a:r>
              <a:rPr lang="en" u="sng">
                <a:solidFill>
                  <a:schemeClr val="lt2"/>
                </a:solidFill>
              </a:rPr>
              <a:t>Team, Keras. “Keras Documentation: Keras API Reference.” Keras. Accessed June 10, 2023. </a:t>
            </a:r>
            <a:endParaRPr u="sng">
              <a:solidFill>
                <a:schemeClr val="lt2"/>
              </a:solidFill>
            </a:endParaRPr>
          </a:p>
          <a:p>
            <a:pPr indent="-298450" lvl="1" marL="914400" rtl="0" algn="l">
              <a:lnSpc>
                <a:spcPct val="100000"/>
              </a:lnSpc>
              <a:spcBef>
                <a:spcPts val="0"/>
              </a:spcBef>
              <a:spcAft>
                <a:spcPts val="0"/>
              </a:spcAft>
              <a:buClr>
                <a:schemeClr val="dk2"/>
              </a:buClr>
              <a:buSzPts val="1100"/>
              <a:buChar char="○"/>
            </a:pPr>
            <a:r>
              <a:rPr lang="en" sz="1100">
                <a:solidFill>
                  <a:schemeClr val="dk2"/>
                </a:solidFill>
                <a:uFill>
                  <a:noFill/>
                </a:uFill>
                <a:hlinkClick r:id="rId7">
                  <a:extLst>
                    <a:ext uri="{A12FA001-AC4F-418D-AE19-62706E023703}">
                      <ahyp:hlinkClr val="tx"/>
                    </a:ext>
                  </a:extLst>
                </a:hlinkClick>
              </a:rPr>
              <a:t>https://keras.io/api/</a:t>
            </a:r>
            <a:r>
              <a:rPr lang="en" sz="1100">
                <a:solidFill>
                  <a:schemeClr val="dk2"/>
                </a:solidFill>
              </a:rPr>
              <a:t>.</a:t>
            </a:r>
            <a:endParaRPr sz="1100">
              <a:solidFill>
                <a:schemeClr val="dk2"/>
              </a:solidFill>
            </a:endParaRPr>
          </a:p>
          <a:p>
            <a:pPr indent="-317500" lvl="0" marL="457200" rtl="0" algn="l">
              <a:lnSpc>
                <a:spcPct val="100000"/>
              </a:lnSpc>
              <a:spcBef>
                <a:spcPts val="0"/>
              </a:spcBef>
              <a:spcAft>
                <a:spcPts val="0"/>
              </a:spcAft>
              <a:buClr>
                <a:schemeClr val="lt2"/>
              </a:buClr>
              <a:buSzPts val="1400"/>
              <a:buChar char="●"/>
            </a:pPr>
            <a:r>
              <a:rPr lang="en" u="sng">
                <a:solidFill>
                  <a:schemeClr val="lt2"/>
                </a:solidFill>
              </a:rPr>
              <a:t>OpenCV documentation index. Accessed May 28, 2023. </a:t>
            </a:r>
            <a:endParaRPr u="sng">
              <a:solidFill>
                <a:schemeClr val="lt2"/>
              </a:solidFill>
            </a:endParaRPr>
          </a:p>
          <a:p>
            <a:pPr indent="-298450" lvl="1" marL="914400" rtl="0" algn="l">
              <a:lnSpc>
                <a:spcPct val="100000"/>
              </a:lnSpc>
              <a:spcBef>
                <a:spcPts val="0"/>
              </a:spcBef>
              <a:spcAft>
                <a:spcPts val="0"/>
              </a:spcAft>
              <a:buClr>
                <a:schemeClr val="dk2"/>
              </a:buClr>
              <a:buSzPts val="1100"/>
              <a:buChar char="○"/>
            </a:pPr>
            <a:r>
              <a:rPr lang="en" sz="1100">
                <a:solidFill>
                  <a:schemeClr val="dk2"/>
                </a:solidFill>
              </a:rPr>
              <a:t>https://docs.opencv.org/.</a:t>
            </a:r>
            <a:endParaRPr sz="1100">
              <a:solidFill>
                <a:schemeClr val="dk2"/>
              </a:solidFill>
            </a:endParaRPr>
          </a:p>
        </p:txBody>
      </p:sp>
      <p:sp>
        <p:nvSpPr>
          <p:cNvPr id="708" name="Google Shape;708;p139"/>
          <p:cNvSpPr txBox="1"/>
          <p:nvPr>
            <p:ph idx="4294967295"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Roboto"/>
                <a:ea typeface="Roboto"/>
                <a:cs typeface="Roboto"/>
                <a:sym typeface="Roboto"/>
              </a:rPr>
              <a:t>Other </a:t>
            </a:r>
            <a:r>
              <a:rPr b="1" lang="en">
                <a:latin typeface="Roboto"/>
                <a:ea typeface="Roboto"/>
                <a:cs typeface="Roboto"/>
                <a:sym typeface="Roboto"/>
              </a:rPr>
              <a:t>References:</a:t>
            </a:r>
            <a:endParaRPr b="1">
              <a:latin typeface="Roboto"/>
              <a:ea typeface="Roboto"/>
              <a:cs typeface="Roboto"/>
              <a:sym typeface="Roboto"/>
            </a:endParaRPr>
          </a:p>
        </p:txBody>
      </p:sp>
      <p:cxnSp>
        <p:nvCxnSpPr>
          <p:cNvPr id="709" name="Google Shape;709;p139"/>
          <p:cNvCxnSpPr>
            <a:endCxn id="708" idx="2"/>
          </p:cNvCxnSpPr>
          <p:nvPr/>
        </p:nvCxnSpPr>
        <p:spPr>
          <a:xfrm>
            <a:off x="252375" y="716525"/>
            <a:ext cx="25188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40"/>
          <p:cNvSpPr txBox="1"/>
          <p:nvPr>
            <p:ph type="ctrTitle"/>
          </p:nvPr>
        </p:nvSpPr>
        <p:spPr>
          <a:xfrm>
            <a:off x="2137675" y="336273"/>
            <a:ext cx="4675800" cy="2349900"/>
          </a:xfrm>
          <a:prstGeom prst="rect">
            <a:avLst/>
          </a:prstGeom>
          <a:noFill/>
          <a:ln>
            <a:noFill/>
          </a:ln>
          <a:effectLst>
            <a:outerShdw blurRad="142875" rotWithShape="0" algn="bl" dir="8760000" dist="19050">
              <a:srgbClr val="76A5AF">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Roboto"/>
                <a:ea typeface="Roboto"/>
                <a:cs typeface="Roboto"/>
                <a:sym typeface="Roboto"/>
              </a:rPr>
              <a:t>Thank You!</a:t>
            </a:r>
            <a:endParaRPr>
              <a:latin typeface="Roboto"/>
              <a:ea typeface="Roboto"/>
              <a:cs typeface="Roboto"/>
              <a:sym typeface="Roboto"/>
            </a:endParaRPr>
          </a:p>
        </p:txBody>
      </p:sp>
      <p:sp>
        <p:nvSpPr>
          <p:cNvPr id="715" name="Google Shape;715;p140"/>
          <p:cNvSpPr txBox="1"/>
          <p:nvPr>
            <p:ph type="ctrTitle"/>
          </p:nvPr>
        </p:nvSpPr>
        <p:spPr>
          <a:xfrm>
            <a:off x="2845225" y="2571754"/>
            <a:ext cx="3260700" cy="786000"/>
          </a:xfrm>
          <a:prstGeom prst="rect">
            <a:avLst/>
          </a:prstGeom>
          <a:noFill/>
          <a:ln>
            <a:noFill/>
          </a:ln>
          <a:effectLst>
            <a:outerShdw blurRad="100013" rotWithShape="0" algn="bl" dir="84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1700" u="sng">
                <a:solidFill>
                  <a:srgbClr val="FF9900"/>
                </a:solidFill>
                <a:latin typeface="Roboto"/>
                <a:ea typeface="Roboto"/>
                <a:cs typeface="Roboto"/>
                <a:sym typeface="Roboto"/>
              </a:rPr>
              <a:t>We are open to Q&amp;A now</a:t>
            </a:r>
            <a:endParaRPr b="0" sz="1700" u="sng">
              <a:solidFill>
                <a:srgbClr val="FF9900"/>
              </a:solidFill>
              <a:latin typeface="Roboto"/>
              <a:ea typeface="Roboto"/>
              <a:cs typeface="Roboto"/>
              <a:sym typeface="Roboto"/>
            </a:endParaRPr>
          </a:p>
        </p:txBody>
      </p:sp>
      <p:cxnSp>
        <p:nvCxnSpPr>
          <p:cNvPr id="716" name="Google Shape;716;p140"/>
          <p:cNvCxnSpPr/>
          <p:nvPr/>
        </p:nvCxnSpPr>
        <p:spPr>
          <a:xfrm>
            <a:off x="3094075" y="2190209"/>
            <a:ext cx="27630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717" name="Google Shape;717;p140"/>
          <p:cNvSpPr txBox="1"/>
          <p:nvPr/>
        </p:nvSpPr>
        <p:spPr>
          <a:xfrm>
            <a:off x="3918850" y="-742200"/>
            <a:ext cx="57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718" name="Google Shape;718;p140"/>
          <p:cNvSpPr txBox="1"/>
          <p:nvPr/>
        </p:nvSpPr>
        <p:spPr>
          <a:xfrm>
            <a:off x="2277775" y="3615950"/>
            <a:ext cx="439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22"/>
          <p:cNvSpPr txBox="1"/>
          <p:nvPr>
            <p:ph type="title"/>
          </p:nvPr>
        </p:nvSpPr>
        <p:spPr>
          <a:xfrm>
            <a:off x="493525" y="24957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Our Project: </a:t>
            </a:r>
            <a:endParaRPr b="1">
              <a:solidFill>
                <a:schemeClr val="lt1"/>
              </a:solidFill>
              <a:latin typeface="Roboto"/>
              <a:ea typeface="Roboto"/>
              <a:cs typeface="Roboto"/>
              <a:sym typeface="Roboto"/>
            </a:endParaRPr>
          </a:p>
        </p:txBody>
      </p:sp>
      <p:sp>
        <p:nvSpPr>
          <p:cNvPr id="551" name="Google Shape;551;p122"/>
          <p:cNvSpPr txBox="1"/>
          <p:nvPr>
            <p:ph idx="4294967295" type="body"/>
          </p:nvPr>
        </p:nvSpPr>
        <p:spPr>
          <a:xfrm>
            <a:off x="493525" y="724025"/>
            <a:ext cx="5061900" cy="411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50"/>
              <a:buNone/>
            </a:pPr>
            <a:r>
              <a:rPr lang="en" sz="1300" u="sng">
                <a:solidFill>
                  <a:schemeClr val="lt2"/>
                </a:solidFill>
                <a:latin typeface="Roboto"/>
                <a:ea typeface="Roboto"/>
                <a:cs typeface="Roboto"/>
                <a:sym typeface="Roboto"/>
              </a:rPr>
              <a:t>Objective:</a:t>
            </a:r>
            <a:endParaRPr sz="1300" u="sng">
              <a:solidFill>
                <a:schemeClr val="lt2"/>
              </a:solidFill>
              <a:latin typeface="Roboto"/>
              <a:ea typeface="Roboto"/>
              <a:cs typeface="Roboto"/>
              <a:sym typeface="Roboto"/>
            </a:endParaRPr>
          </a:p>
          <a:p>
            <a:pPr indent="-298450" lvl="0"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Develop an integrated system for plant disease detection and classification that combines deep learning techniques with environmental sensors.</a:t>
            </a:r>
            <a:endParaRPr sz="1100">
              <a:solidFill>
                <a:schemeClr val="dk2"/>
              </a:solidFill>
              <a:latin typeface="Roboto"/>
              <a:ea typeface="Roboto"/>
              <a:cs typeface="Roboto"/>
              <a:sym typeface="Roboto"/>
            </a:endParaRPr>
          </a:p>
          <a:p>
            <a:pPr indent="-298450" lvl="0"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Our system aims to address these challenges by leveraging the power of deep learning algorithms and the valuable insights provided by environmental sensors.</a:t>
            </a:r>
            <a:endParaRPr sz="1100">
              <a:solidFill>
                <a:schemeClr val="dk2"/>
              </a:solidFill>
              <a:latin typeface="Roboto"/>
              <a:ea typeface="Roboto"/>
              <a:cs typeface="Roboto"/>
              <a:sym typeface="Roboto"/>
            </a:endParaRPr>
          </a:p>
          <a:p>
            <a:pPr indent="0" lvl="0" marL="0" rtl="0" algn="just">
              <a:lnSpc>
                <a:spcPct val="115000"/>
              </a:lnSpc>
              <a:spcBef>
                <a:spcPts val="0"/>
              </a:spcBef>
              <a:spcAft>
                <a:spcPts val="0"/>
              </a:spcAft>
              <a:buSzPts val="1150"/>
              <a:buNone/>
            </a:pPr>
            <a:r>
              <a:rPr lang="en" sz="1300" u="sng">
                <a:solidFill>
                  <a:schemeClr val="lt2"/>
                </a:solidFill>
                <a:latin typeface="Roboto"/>
                <a:ea typeface="Roboto"/>
                <a:cs typeface="Roboto"/>
                <a:sym typeface="Roboto"/>
              </a:rPr>
              <a:t>Importance of the Project:</a:t>
            </a:r>
            <a:endParaRPr sz="1300" u="sng">
              <a:solidFill>
                <a:schemeClr val="lt2"/>
              </a:solidFill>
              <a:latin typeface="Roboto"/>
              <a:ea typeface="Roboto"/>
              <a:cs typeface="Roboto"/>
              <a:sym typeface="Roboto"/>
            </a:endParaRPr>
          </a:p>
          <a:p>
            <a:pPr indent="-298450" lvl="0"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Plant diseases pose a significant threat to global food security and productivity, leading to substantial economic losses and reduced crop yields.</a:t>
            </a:r>
            <a:endParaRPr sz="1100">
              <a:solidFill>
                <a:schemeClr val="dk2"/>
              </a:solidFill>
              <a:latin typeface="Roboto"/>
              <a:ea typeface="Roboto"/>
              <a:cs typeface="Roboto"/>
              <a:sym typeface="Roboto"/>
            </a:endParaRPr>
          </a:p>
          <a:p>
            <a:pPr indent="-298450" lvl="0"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Early detection and accurate classification of plant diseases are critical for timely intervention and effective disease management strategies.</a:t>
            </a:r>
            <a:endParaRPr sz="1100">
              <a:solidFill>
                <a:schemeClr val="dk2"/>
              </a:solidFill>
              <a:latin typeface="Roboto"/>
              <a:ea typeface="Roboto"/>
              <a:cs typeface="Roboto"/>
              <a:sym typeface="Roboto"/>
            </a:endParaRPr>
          </a:p>
          <a:p>
            <a:pPr indent="0" lvl="0" marL="0" rtl="0" algn="just">
              <a:lnSpc>
                <a:spcPct val="115000"/>
              </a:lnSpc>
              <a:spcBef>
                <a:spcPts val="0"/>
              </a:spcBef>
              <a:spcAft>
                <a:spcPts val="0"/>
              </a:spcAft>
              <a:buSzPts val="1150"/>
              <a:buNone/>
            </a:pPr>
            <a:r>
              <a:rPr lang="en" sz="1300" u="sng">
                <a:solidFill>
                  <a:schemeClr val="lt2"/>
                </a:solidFill>
                <a:latin typeface="Roboto"/>
                <a:ea typeface="Roboto"/>
                <a:cs typeface="Roboto"/>
                <a:sym typeface="Roboto"/>
              </a:rPr>
              <a:t>Expected Benefits:</a:t>
            </a:r>
            <a:endParaRPr sz="1300" u="sng">
              <a:solidFill>
                <a:schemeClr val="lt2"/>
              </a:solidFill>
              <a:latin typeface="Roboto"/>
              <a:ea typeface="Roboto"/>
              <a:cs typeface="Roboto"/>
              <a:sym typeface="Roboto"/>
            </a:endParaRPr>
          </a:p>
          <a:p>
            <a:pPr indent="-298450" lvl="0"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Real-time disease detection and non-invasive monitoring.</a:t>
            </a:r>
            <a:endParaRPr sz="1100">
              <a:solidFill>
                <a:schemeClr val="dk2"/>
              </a:solidFill>
              <a:latin typeface="Roboto"/>
              <a:ea typeface="Roboto"/>
              <a:cs typeface="Roboto"/>
              <a:sym typeface="Roboto"/>
            </a:endParaRPr>
          </a:p>
          <a:p>
            <a:pPr indent="-298450" lvl="0"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Scalability and reduced reliance on manual inspection.</a:t>
            </a:r>
            <a:endParaRPr sz="1100">
              <a:solidFill>
                <a:schemeClr val="dk2"/>
              </a:solidFill>
              <a:latin typeface="Roboto"/>
              <a:ea typeface="Roboto"/>
              <a:cs typeface="Roboto"/>
              <a:sym typeface="Roboto"/>
            </a:endParaRPr>
          </a:p>
          <a:p>
            <a:pPr indent="-298450" lvl="0"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Deployment in diverse agricultural settings (farms, greenhouses, nurseries).</a:t>
            </a:r>
            <a:endParaRPr sz="1100">
              <a:solidFill>
                <a:schemeClr val="dk2"/>
              </a:solidFill>
              <a:latin typeface="Roboto"/>
              <a:ea typeface="Roboto"/>
              <a:cs typeface="Roboto"/>
              <a:sym typeface="Roboto"/>
            </a:endParaRPr>
          </a:p>
          <a:p>
            <a:pPr indent="-298450" lvl="0" marL="4572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Assists farmers, agronomists, and researchers in disease management.</a:t>
            </a:r>
            <a:endParaRPr sz="1100">
              <a:solidFill>
                <a:schemeClr val="dk2"/>
              </a:solidFill>
              <a:latin typeface="Roboto"/>
              <a:ea typeface="Roboto"/>
              <a:cs typeface="Roboto"/>
              <a:sym typeface="Roboto"/>
            </a:endParaRPr>
          </a:p>
        </p:txBody>
      </p:sp>
      <p:cxnSp>
        <p:nvCxnSpPr>
          <p:cNvPr id="552" name="Google Shape;552;p122"/>
          <p:cNvCxnSpPr/>
          <p:nvPr/>
        </p:nvCxnSpPr>
        <p:spPr>
          <a:xfrm>
            <a:off x="493525" y="716522"/>
            <a:ext cx="3631800" cy="75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553" name="Google Shape;553;p122"/>
          <p:cNvPicPr preferRelativeResize="0"/>
          <p:nvPr/>
        </p:nvPicPr>
        <p:blipFill rotWithShape="1">
          <a:blip r:embed="rId3">
            <a:alphaModFix amt="70000"/>
          </a:blip>
          <a:srcRect b="0" l="0" r="0" t="0"/>
          <a:stretch/>
        </p:blipFill>
        <p:spPr>
          <a:xfrm>
            <a:off x="5555426" y="724025"/>
            <a:ext cx="3309900" cy="1728600"/>
          </a:xfrm>
          <a:prstGeom prst="round2SameRect">
            <a:avLst>
              <a:gd fmla="val 16667" name="adj1"/>
              <a:gd fmla="val 0" name="adj2"/>
            </a:avLst>
          </a:prstGeom>
          <a:noFill/>
          <a:ln>
            <a:noFill/>
          </a:ln>
        </p:spPr>
      </p:pic>
      <p:pic>
        <p:nvPicPr>
          <p:cNvPr id="554" name="Google Shape;554;p122"/>
          <p:cNvPicPr preferRelativeResize="0"/>
          <p:nvPr/>
        </p:nvPicPr>
        <p:blipFill rotWithShape="1">
          <a:blip r:embed="rId4">
            <a:alphaModFix amt="66000"/>
          </a:blip>
          <a:srcRect b="10643" l="0" r="0" t="10635"/>
          <a:stretch/>
        </p:blipFill>
        <p:spPr>
          <a:xfrm flipH="1">
            <a:off x="5555449" y="2981823"/>
            <a:ext cx="3309900" cy="1855200"/>
          </a:xfrm>
          <a:prstGeom prst="round2SameRect">
            <a:avLst>
              <a:gd fmla="val 0" name="adj1"/>
              <a:gd fmla="val 14810" name="adj2"/>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23"/>
          <p:cNvSpPr txBox="1"/>
          <p:nvPr>
            <p:ph type="title"/>
          </p:nvPr>
        </p:nvSpPr>
        <p:spPr>
          <a:xfrm>
            <a:off x="126500" y="4947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Hardware Layout: </a:t>
            </a:r>
            <a:endParaRPr b="1">
              <a:solidFill>
                <a:schemeClr val="lt1"/>
              </a:solidFill>
              <a:latin typeface="Roboto"/>
              <a:ea typeface="Roboto"/>
              <a:cs typeface="Roboto"/>
              <a:sym typeface="Roboto"/>
            </a:endParaRPr>
          </a:p>
        </p:txBody>
      </p:sp>
      <p:cxnSp>
        <p:nvCxnSpPr>
          <p:cNvPr id="560" name="Google Shape;560;p123"/>
          <p:cNvCxnSpPr/>
          <p:nvPr/>
        </p:nvCxnSpPr>
        <p:spPr>
          <a:xfrm>
            <a:off x="126500" y="520175"/>
            <a:ext cx="43437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st="19050">
              <a:srgbClr val="FFFFFF">
                <a:alpha val="49800"/>
              </a:srgbClr>
            </a:outerShdw>
          </a:effectLst>
        </p:spPr>
      </p:cxnSp>
      <p:pic>
        <p:nvPicPr>
          <p:cNvPr id="561" name="Google Shape;561;p123"/>
          <p:cNvPicPr preferRelativeResize="0"/>
          <p:nvPr/>
        </p:nvPicPr>
        <p:blipFill>
          <a:blip r:embed="rId3">
            <a:alphaModFix/>
          </a:blip>
          <a:stretch>
            <a:fillRect/>
          </a:stretch>
        </p:blipFill>
        <p:spPr>
          <a:xfrm>
            <a:off x="0" y="520175"/>
            <a:ext cx="7903225" cy="4623325"/>
          </a:xfrm>
          <a:prstGeom prst="rect">
            <a:avLst/>
          </a:prstGeom>
          <a:noFill/>
          <a:ln>
            <a:noFill/>
          </a:ln>
        </p:spPr>
      </p:pic>
      <p:sp>
        <p:nvSpPr>
          <p:cNvPr id="562" name="Google Shape;562;p123"/>
          <p:cNvSpPr txBox="1"/>
          <p:nvPr/>
        </p:nvSpPr>
        <p:spPr>
          <a:xfrm>
            <a:off x="334725" y="2222025"/>
            <a:ext cx="1158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5V 4A DC Supply</a:t>
            </a:r>
            <a:endParaRPr sz="1100">
              <a:solidFill>
                <a:schemeClr val="lt1"/>
              </a:solidFill>
              <a:latin typeface="Roboto"/>
              <a:ea typeface="Roboto"/>
              <a:cs typeface="Roboto"/>
              <a:sym typeface="Roboto"/>
            </a:endParaRPr>
          </a:p>
          <a:p>
            <a:pPr indent="0" lvl="0" marL="0" rtl="0" algn="l">
              <a:spcBef>
                <a:spcPts val="0"/>
              </a:spcBef>
              <a:spcAft>
                <a:spcPts val="0"/>
              </a:spcAft>
              <a:buNone/>
            </a:pPr>
            <a:r>
              <a:rPr lang="en" sz="1100">
                <a:solidFill>
                  <a:schemeClr val="lt1"/>
                </a:solidFill>
                <a:latin typeface="Roboto"/>
                <a:ea typeface="Roboto"/>
                <a:cs typeface="Roboto"/>
                <a:sym typeface="Roboto"/>
              </a:rPr>
              <a:t>HDMI - Monitor</a:t>
            </a:r>
            <a:endParaRPr sz="1100">
              <a:solidFill>
                <a:schemeClr val="lt1"/>
              </a:solidFill>
              <a:latin typeface="Roboto"/>
              <a:ea typeface="Roboto"/>
              <a:cs typeface="Roboto"/>
              <a:sym typeface="Roboto"/>
            </a:endParaRPr>
          </a:p>
        </p:txBody>
      </p:sp>
      <p:sp>
        <p:nvSpPr>
          <p:cNvPr id="563" name="Google Shape;563;p123"/>
          <p:cNvSpPr txBox="1"/>
          <p:nvPr/>
        </p:nvSpPr>
        <p:spPr>
          <a:xfrm>
            <a:off x="2801073" y="953900"/>
            <a:ext cx="151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lt2"/>
                </a:solidFill>
                <a:latin typeface="Roboto"/>
                <a:ea typeface="Roboto"/>
                <a:cs typeface="Roboto"/>
                <a:sym typeface="Roboto"/>
              </a:rPr>
              <a:t>Waveshare AC8265:</a:t>
            </a:r>
            <a:endParaRPr sz="1100" u="sng">
              <a:solidFill>
                <a:schemeClr val="lt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a:ea typeface="Roboto"/>
                <a:cs typeface="Roboto"/>
                <a:sym typeface="Roboto"/>
              </a:rPr>
              <a:t>Wi-Fi Adapter</a:t>
            </a:r>
            <a:endParaRPr sz="1100">
              <a:solidFill>
                <a:schemeClr val="dk2"/>
              </a:solidFill>
              <a:latin typeface="Roboto"/>
              <a:ea typeface="Roboto"/>
              <a:cs typeface="Roboto"/>
              <a:sym typeface="Roboto"/>
            </a:endParaRPr>
          </a:p>
        </p:txBody>
      </p:sp>
      <p:sp>
        <p:nvSpPr>
          <p:cNvPr id="564" name="Google Shape;564;p123"/>
          <p:cNvSpPr txBox="1"/>
          <p:nvPr/>
        </p:nvSpPr>
        <p:spPr>
          <a:xfrm>
            <a:off x="4476572" y="990875"/>
            <a:ext cx="3403500" cy="153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100" u="sng">
                <a:solidFill>
                  <a:schemeClr val="lt2"/>
                </a:solidFill>
                <a:latin typeface="Roboto"/>
                <a:ea typeface="Roboto"/>
                <a:cs typeface="Roboto"/>
                <a:sym typeface="Roboto"/>
              </a:rPr>
              <a:t>Jetson Nano 4GB </a:t>
            </a:r>
            <a:endParaRPr sz="1100" u="sng">
              <a:solidFill>
                <a:schemeClr val="lt2"/>
              </a:solidFill>
              <a:latin typeface="Roboto"/>
              <a:ea typeface="Roboto"/>
              <a:cs typeface="Roboto"/>
              <a:sym typeface="Roboto"/>
            </a:endParaRPr>
          </a:p>
          <a:p>
            <a:pPr indent="-298450" lvl="1" marL="914400" rtl="0" algn="l">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Jetpack 4.6.3 Linux 32.7.3</a:t>
            </a:r>
            <a:endParaRPr sz="1100">
              <a:solidFill>
                <a:schemeClr val="dk2"/>
              </a:solidFill>
              <a:latin typeface="Roboto"/>
              <a:ea typeface="Roboto"/>
              <a:cs typeface="Roboto"/>
              <a:sym typeface="Roboto"/>
            </a:endParaRPr>
          </a:p>
          <a:p>
            <a:pPr indent="-298450" lvl="1" marL="914400" rtl="0" algn="l">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Jetson-Inference</a:t>
            </a:r>
            <a:endParaRPr sz="1100">
              <a:solidFill>
                <a:schemeClr val="dk2"/>
              </a:solidFill>
              <a:latin typeface="Roboto"/>
              <a:ea typeface="Roboto"/>
              <a:cs typeface="Roboto"/>
              <a:sym typeface="Roboto"/>
            </a:endParaRPr>
          </a:p>
          <a:p>
            <a:pPr indent="-298450" lvl="1" marL="914400" rtl="0" algn="l">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CircuitPython</a:t>
            </a:r>
            <a:endParaRPr sz="1100">
              <a:solidFill>
                <a:schemeClr val="dk2"/>
              </a:solidFill>
              <a:latin typeface="Roboto"/>
              <a:ea typeface="Roboto"/>
              <a:cs typeface="Roboto"/>
              <a:sym typeface="Roboto"/>
            </a:endParaRPr>
          </a:p>
          <a:p>
            <a:pPr indent="-298450" lvl="1" marL="914400" rtl="0" algn="l">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OpenCV 4.7</a:t>
            </a:r>
            <a:endParaRPr sz="1100">
              <a:solidFill>
                <a:schemeClr val="dk2"/>
              </a:solidFill>
              <a:latin typeface="Roboto"/>
              <a:ea typeface="Roboto"/>
              <a:cs typeface="Roboto"/>
              <a:sym typeface="Roboto"/>
            </a:endParaRPr>
          </a:p>
          <a:p>
            <a:pPr indent="457200" lvl="0" marL="0" rtl="0" algn="l">
              <a:spcBef>
                <a:spcPts val="0"/>
              </a:spcBef>
              <a:spcAft>
                <a:spcPts val="0"/>
              </a:spcAft>
              <a:buNone/>
            </a:pPr>
            <a:r>
              <a:t/>
            </a:r>
            <a:endParaRPr sz="1100">
              <a:solidFill>
                <a:schemeClr val="lt1"/>
              </a:solidFill>
              <a:latin typeface="Roboto"/>
              <a:ea typeface="Roboto"/>
              <a:cs typeface="Roboto"/>
              <a:sym typeface="Roboto"/>
            </a:endParaRPr>
          </a:p>
          <a:p>
            <a:pPr indent="457200" lvl="0" marL="0" rtl="0" algn="l">
              <a:spcBef>
                <a:spcPts val="0"/>
              </a:spcBef>
              <a:spcAft>
                <a:spcPts val="0"/>
              </a:spcAft>
              <a:buNone/>
            </a:pPr>
            <a:r>
              <a:t/>
            </a:r>
            <a:endParaRPr sz="1100">
              <a:solidFill>
                <a:schemeClr val="lt1"/>
              </a:solidFill>
              <a:latin typeface="Roboto"/>
              <a:ea typeface="Roboto"/>
              <a:cs typeface="Roboto"/>
              <a:sym typeface="Roboto"/>
            </a:endParaRPr>
          </a:p>
          <a:p>
            <a:pPr indent="457200" lvl="0" marL="0" rtl="0" algn="l">
              <a:spcBef>
                <a:spcPts val="0"/>
              </a:spcBef>
              <a:spcAft>
                <a:spcPts val="0"/>
              </a:spcAft>
              <a:buNone/>
            </a:pPr>
            <a:r>
              <a:t/>
            </a:r>
            <a:endParaRPr sz="1100">
              <a:solidFill>
                <a:schemeClr val="lt1"/>
              </a:solidFill>
              <a:latin typeface="Roboto"/>
              <a:ea typeface="Roboto"/>
              <a:cs typeface="Roboto"/>
              <a:sym typeface="Roboto"/>
            </a:endParaRPr>
          </a:p>
        </p:txBody>
      </p:sp>
      <p:sp>
        <p:nvSpPr>
          <p:cNvPr id="565" name="Google Shape;565;p123"/>
          <p:cNvSpPr txBox="1"/>
          <p:nvPr/>
        </p:nvSpPr>
        <p:spPr>
          <a:xfrm>
            <a:off x="4125522" y="3281475"/>
            <a:ext cx="164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lt2"/>
                </a:solidFill>
                <a:latin typeface="Roboto"/>
                <a:ea typeface="Roboto"/>
                <a:cs typeface="Roboto"/>
                <a:sym typeface="Roboto"/>
              </a:rPr>
              <a:t>Temp Humidity Sensor</a:t>
            </a:r>
            <a:r>
              <a:rPr lang="en" sz="1100">
                <a:solidFill>
                  <a:schemeClr val="lt1"/>
                </a:solidFill>
                <a:latin typeface="Roboto"/>
                <a:ea typeface="Roboto"/>
                <a:cs typeface="Roboto"/>
                <a:sym typeface="Roboto"/>
              </a:rPr>
              <a:t> </a:t>
            </a: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a:ea typeface="Roboto"/>
                <a:cs typeface="Roboto"/>
                <a:sym typeface="Roboto"/>
              </a:rPr>
              <a:t>AHT10</a:t>
            </a:r>
            <a:endParaRPr sz="1100">
              <a:solidFill>
                <a:schemeClr val="dk2"/>
              </a:solidFill>
              <a:latin typeface="Roboto"/>
              <a:ea typeface="Roboto"/>
              <a:cs typeface="Roboto"/>
              <a:sym typeface="Roboto"/>
            </a:endParaRPr>
          </a:p>
        </p:txBody>
      </p:sp>
      <p:pic>
        <p:nvPicPr>
          <p:cNvPr id="566" name="Google Shape;566;p123"/>
          <p:cNvPicPr preferRelativeResize="0"/>
          <p:nvPr/>
        </p:nvPicPr>
        <p:blipFill>
          <a:blip r:embed="rId4">
            <a:alphaModFix/>
          </a:blip>
          <a:stretch>
            <a:fillRect/>
          </a:stretch>
        </p:blipFill>
        <p:spPr>
          <a:xfrm>
            <a:off x="4821025" y="3594047"/>
            <a:ext cx="978900" cy="650269"/>
          </a:xfrm>
          <a:prstGeom prst="rect">
            <a:avLst/>
          </a:prstGeom>
          <a:noFill/>
          <a:ln>
            <a:noFill/>
          </a:ln>
        </p:spPr>
      </p:pic>
      <p:sp>
        <p:nvSpPr>
          <p:cNvPr id="567" name="Google Shape;567;p123"/>
          <p:cNvSpPr txBox="1"/>
          <p:nvPr/>
        </p:nvSpPr>
        <p:spPr>
          <a:xfrm>
            <a:off x="2522948" y="3518025"/>
            <a:ext cx="141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lt2"/>
                </a:solidFill>
                <a:latin typeface="Roboto"/>
                <a:ea typeface="Roboto"/>
                <a:cs typeface="Roboto"/>
                <a:sym typeface="Roboto"/>
              </a:rPr>
              <a:t>Youlisn Webcam</a:t>
            </a:r>
            <a:endParaRPr sz="1100" u="sng">
              <a:solidFill>
                <a:schemeClr val="lt2"/>
              </a:solidFill>
              <a:latin typeface="Roboto"/>
              <a:ea typeface="Roboto"/>
              <a:cs typeface="Roboto"/>
              <a:sym typeface="Roboto"/>
            </a:endParaRPr>
          </a:p>
        </p:txBody>
      </p:sp>
      <p:sp>
        <p:nvSpPr>
          <p:cNvPr id="568" name="Google Shape;568;p123"/>
          <p:cNvSpPr txBox="1"/>
          <p:nvPr/>
        </p:nvSpPr>
        <p:spPr>
          <a:xfrm>
            <a:off x="409075" y="2994825"/>
            <a:ext cx="1158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lt2"/>
                </a:solidFill>
                <a:latin typeface="Roboto"/>
                <a:ea typeface="Roboto"/>
                <a:cs typeface="Roboto"/>
                <a:sym typeface="Roboto"/>
              </a:rPr>
              <a:t>PureThermal 2 Breakout Board</a:t>
            </a:r>
            <a:r>
              <a:rPr lang="en" sz="1100">
                <a:solidFill>
                  <a:schemeClr val="lt1"/>
                </a:solidFill>
                <a:latin typeface="Roboto"/>
                <a:ea typeface="Roboto"/>
                <a:cs typeface="Roboto"/>
                <a:sym typeface="Roboto"/>
              </a:rPr>
              <a:t> </a:t>
            </a:r>
            <a:endParaRPr sz="1100">
              <a:solidFill>
                <a:schemeClr val="lt1"/>
              </a:solidFill>
              <a:latin typeface="Roboto"/>
              <a:ea typeface="Roboto"/>
              <a:cs typeface="Roboto"/>
              <a:sym typeface="Roboto"/>
            </a:endParaRPr>
          </a:p>
          <a:p>
            <a:pPr indent="0" lvl="0" marL="0" rtl="0" algn="l">
              <a:spcBef>
                <a:spcPts val="0"/>
              </a:spcBef>
              <a:spcAft>
                <a:spcPts val="0"/>
              </a:spcAft>
              <a:buNone/>
            </a:pPr>
            <a:r>
              <a:t/>
            </a:r>
            <a:endParaRPr sz="1100">
              <a:solidFill>
                <a:schemeClr val="lt1"/>
              </a:solidFill>
              <a:latin typeface="Roboto"/>
              <a:ea typeface="Roboto"/>
              <a:cs typeface="Roboto"/>
              <a:sym typeface="Roboto"/>
            </a:endParaRPr>
          </a:p>
          <a:p>
            <a:pPr indent="0" lvl="0" marL="0" rtl="0" algn="l">
              <a:spcBef>
                <a:spcPts val="0"/>
              </a:spcBef>
              <a:spcAft>
                <a:spcPts val="0"/>
              </a:spcAft>
              <a:buNone/>
            </a:pPr>
            <a:r>
              <a:rPr lang="en" sz="1100" u="sng">
                <a:solidFill>
                  <a:schemeClr val="accent1"/>
                </a:solidFill>
                <a:latin typeface="Roboto"/>
                <a:ea typeface="Roboto"/>
                <a:cs typeface="Roboto"/>
                <a:sym typeface="Roboto"/>
              </a:rPr>
              <a:t>TELEDY</a:t>
            </a:r>
            <a:r>
              <a:rPr lang="en" sz="1100" u="sng">
                <a:solidFill>
                  <a:schemeClr val="accent1"/>
                </a:solidFill>
                <a:latin typeface="Roboto"/>
                <a:ea typeface="Roboto"/>
                <a:cs typeface="Roboto"/>
                <a:sym typeface="Roboto"/>
              </a:rPr>
              <a:t>NE</a:t>
            </a:r>
            <a:r>
              <a:rPr lang="en" sz="1100" u="sng">
                <a:solidFill>
                  <a:schemeClr val="accent1"/>
                </a:solidFill>
                <a:latin typeface="Roboto"/>
                <a:ea typeface="Roboto"/>
                <a:cs typeface="Roboto"/>
                <a:sym typeface="Roboto"/>
              </a:rPr>
              <a:t> FLIR Lepton 3.5 IR Camera </a:t>
            </a:r>
            <a:endParaRPr sz="1100" u="sng">
              <a:solidFill>
                <a:schemeClr val="accent1"/>
              </a:solidFill>
              <a:latin typeface="Roboto"/>
              <a:ea typeface="Roboto"/>
              <a:cs typeface="Roboto"/>
              <a:sym typeface="Roboto"/>
            </a:endParaRPr>
          </a:p>
        </p:txBody>
      </p:sp>
      <p:pic>
        <p:nvPicPr>
          <p:cNvPr id="569" name="Google Shape;569;p123"/>
          <p:cNvPicPr preferRelativeResize="0"/>
          <p:nvPr/>
        </p:nvPicPr>
        <p:blipFill>
          <a:blip r:embed="rId5">
            <a:alphaModFix amt="80000"/>
          </a:blip>
          <a:stretch>
            <a:fillRect/>
          </a:stretch>
        </p:blipFill>
        <p:spPr>
          <a:xfrm>
            <a:off x="6782725" y="3170363"/>
            <a:ext cx="1959475" cy="1497650"/>
          </a:xfrm>
          <a:prstGeom prst="rect">
            <a:avLst/>
          </a:prstGeom>
          <a:noFill/>
          <a:ln>
            <a:noFill/>
          </a:ln>
        </p:spPr>
      </p:pic>
      <p:sp>
        <p:nvSpPr>
          <p:cNvPr id="570" name="Google Shape;570;p123"/>
          <p:cNvSpPr txBox="1"/>
          <p:nvPr/>
        </p:nvSpPr>
        <p:spPr>
          <a:xfrm>
            <a:off x="5229500" y="1590875"/>
            <a:ext cx="39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24"/>
          <p:cNvSpPr txBox="1"/>
          <p:nvPr>
            <p:ph idx="1" type="body"/>
          </p:nvPr>
        </p:nvSpPr>
        <p:spPr>
          <a:xfrm>
            <a:off x="126500" y="520175"/>
            <a:ext cx="5840700" cy="44940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Nvidia Jetson Nano:</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Jetson Nano is a powerful and compact central processing unit (CPU) specifically designed for AI applications. It provides high-performance computing capabilities for running complex deep learning algorithms. </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USB Webcam:</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USB camera is responsible for extracting frames from the video feed in real-time. These frames are then passed to the deep learning model for analysis and disease detection. The USB camera plays a critical role in enabling real-time monitoring and proactive disease management.</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AHT10 Sensor:</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AHT10 sensor is an environmental sensor that measures temperature and humidity levels. Humidity is an important factor in disease risk evaluation, as certain plant diseases thrive in specific humidity conditions. Humidity is used for  both environment and leaf VPD measurements. Additionally the ambient air temperature can be used to improve the Thermal Imaging camera calibration threshold.</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Laptop:</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laptop serves as the development and testing platform for the integrated system. It provides the necessary computational power to train and optimize the deep learning model</a:t>
            </a:r>
            <a:endParaRPr sz="1300" u="sng">
              <a:solidFill>
                <a:schemeClr val="lt2"/>
              </a:solidFill>
              <a:latin typeface="Roboto"/>
              <a:ea typeface="Roboto"/>
              <a:cs typeface="Roboto"/>
              <a:sym typeface="Roboto"/>
            </a:endParaRPr>
          </a:p>
        </p:txBody>
      </p:sp>
      <p:sp>
        <p:nvSpPr>
          <p:cNvPr id="576" name="Google Shape;576;p124"/>
          <p:cNvSpPr txBox="1"/>
          <p:nvPr>
            <p:ph type="title"/>
          </p:nvPr>
        </p:nvSpPr>
        <p:spPr>
          <a:xfrm>
            <a:off x="126500" y="49475"/>
            <a:ext cx="4629300" cy="47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Hardware: </a:t>
            </a:r>
            <a:endParaRPr b="1">
              <a:solidFill>
                <a:schemeClr val="lt1"/>
              </a:solidFill>
              <a:latin typeface="Roboto"/>
              <a:ea typeface="Roboto"/>
              <a:cs typeface="Roboto"/>
              <a:sym typeface="Roboto"/>
            </a:endParaRPr>
          </a:p>
        </p:txBody>
      </p:sp>
      <p:cxnSp>
        <p:nvCxnSpPr>
          <p:cNvPr id="577" name="Google Shape;577;p124"/>
          <p:cNvCxnSpPr/>
          <p:nvPr/>
        </p:nvCxnSpPr>
        <p:spPr>
          <a:xfrm>
            <a:off x="126500" y="520175"/>
            <a:ext cx="43437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st="19050">
              <a:srgbClr val="FFFFFF">
                <a:alpha val="498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25"/>
          <p:cNvSpPr txBox="1"/>
          <p:nvPr>
            <p:ph idx="1" type="body"/>
          </p:nvPr>
        </p:nvSpPr>
        <p:spPr>
          <a:xfrm>
            <a:off x="126500" y="520175"/>
            <a:ext cx="4445400" cy="3249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Thermographic</a:t>
            </a:r>
            <a:r>
              <a:rPr lang="en" sz="1300" u="sng">
                <a:solidFill>
                  <a:schemeClr val="lt2"/>
                </a:solidFill>
                <a:latin typeface="Roboto"/>
                <a:ea typeface="Roboto"/>
                <a:cs typeface="Roboto"/>
                <a:sym typeface="Roboto"/>
              </a:rPr>
              <a:t> Camera:</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thermal camera is a crucial hardware component used to capture thermographic images of plant leaves. These images provide valuable information which is essential for calculating the Leaf’s Vapor Pressure Deficit (VPD) value.</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Teledyne FLIR’s Lepton 3.5 produces 5x the resolution of the MLX90640 features advance calibration settings.  Usage of Long Wave I</a:t>
            </a:r>
            <a:r>
              <a:rPr lang="en" sz="1100">
                <a:solidFill>
                  <a:schemeClr val="dk2"/>
                </a:solidFill>
                <a:latin typeface="Roboto"/>
                <a:ea typeface="Roboto"/>
                <a:cs typeface="Roboto"/>
                <a:sym typeface="Roboto"/>
              </a:rPr>
              <a:t>nfrared</a:t>
            </a:r>
            <a:r>
              <a:rPr lang="en" sz="1100">
                <a:solidFill>
                  <a:schemeClr val="dk2"/>
                </a:solidFill>
                <a:latin typeface="Roboto"/>
                <a:ea typeface="Roboto"/>
                <a:cs typeface="Roboto"/>
                <a:sym typeface="Roboto"/>
              </a:rPr>
              <a:t> Red increases accuracy of each pixel’s temperature measurement.</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Group Gets PureThermal 2 Breakout board will provide USB communication.</a:t>
            </a:r>
            <a:endParaRPr sz="1100">
              <a:solidFill>
                <a:schemeClr val="dk2"/>
              </a:solidFill>
              <a:latin typeface="Roboto"/>
              <a:ea typeface="Roboto"/>
              <a:cs typeface="Roboto"/>
              <a:sym typeface="Roboto"/>
            </a:endParaRPr>
          </a:p>
          <a:p>
            <a:pPr indent="0" lvl="0" marL="0" rtl="0" algn="just">
              <a:lnSpc>
                <a:spcPct val="115000"/>
              </a:lnSpc>
              <a:spcBef>
                <a:spcPts val="0"/>
              </a:spcBef>
              <a:spcAft>
                <a:spcPts val="0"/>
              </a:spcAft>
              <a:buNone/>
            </a:pPr>
            <a:r>
              <a:rPr lang="en" sz="1100">
                <a:solidFill>
                  <a:schemeClr val="dk2"/>
                </a:solidFill>
                <a:latin typeface="Roboto"/>
                <a:ea typeface="Roboto"/>
                <a:cs typeface="Roboto"/>
                <a:sym typeface="Roboto"/>
              </a:rPr>
              <a:t>	</a:t>
            </a:r>
            <a:endParaRPr sz="1100">
              <a:solidFill>
                <a:schemeClr val="dk2"/>
              </a:solidFill>
              <a:latin typeface="Roboto"/>
              <a:ea typeface="Roboto"/>
              <a:cs typeface="Roboto"/>
              <a:sym typeface="Roboto"/>
            </a:endParaRPr>
          </a:p>
          <a:p>
            <a:pPr indent="0" lvl="0" marL="0" rtl="0" algn="just">
              <a:lnSpc>
                <a:spcPct val="115000"/>
              </a:lnSpc>
              <a:spcBef>
                <a:spcPts val="0"/>
              </a:spcBef>
              <a:spcAft>
                <a:spcPts val="0"/>
              </a:spcAft>
              <a:buNone/>
            </a:pPr>
            <a:r>
              <a:rPr lang="en" sz="1100">
                <a:solidFill>
                  <a:schemeClr val="dk2"/>
                </a:solidFill>
                <a:latin typeface="Roboto"/>
                <a:ea typeface="Roboto"/>
                <a:cs typeface="Roboto"/>
                <a:sym typeface="Roboto"/>
              </a:rPr>
              <a:t>	</a:t>
            </a:r>
            <a:endParaRPr sz="1100">
              <a:solidFill>
                <a:schemeClr val="dk2"/>
              </a:solidFill>
              <a:latin typeface="Roboto"/>
              <a:ea typeface="Roboto"/>
              <a:cs typeface="Roboto"/>
              <a:sym typeface="Roboto"/>
            </a:endParaRPr>
          </a:p>
        </p:txBody>
      </p:sp>
      <p:sp>
        <p:nvSpPr>
          <p:cNvPr id="583" name="Google Shape;583;p125"/>
          <p:cNvSpPr txBox="1"/>
          <p:nvPr>
            <p:ph type="title"/>
          </p:nvPr>
        </p:nvSpPr>
        <p:spPr>
          <a:xfrm>
            <a:off x="126500" y="49475"/>
            <a:ext cx="4629300" cy="47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Hardware: </a:t>
            </a:r>
            <a:endParaRPr b="1">
              <a:solidFill>
                <a:schemeClr val="lt1"/>
              </a:solidFill>
              <a:latin typeface="Roboto"/>
              <a:ea typeface="Roboto"/>
              <a:cs typeface="Roboto"/>
              <a:sym typeface="Roboto"/>
            </a:endParaRPr>
          </a:p>
        </p:txBody>
      </p:sp>
      <p:cxnSp>
        <p:nvCxnSpPr>
          <p:cNvPr id="584" name="Google Shape;584;p125"/>
          <p:cNvCxnSpPr/>
          <p:nvPr/>
        </p:nvCxnSpPr>
        <p:spPr>
          <a:xfrm>
            <a:off x="126500" y="520175"/>
            <a:ext cx="43437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st="19050">
              <a:srgbClr val="FFFFFF">
                <a:alpha val="49800"/>
              </a:srgbClr>
            </a:outerShdw>
          </a:effectLst>
        </p:spPr>
      </p:cxnSp>
      <p:graphicFrame>
        <p:nvGraphicFramePr>
          <p:cNvPr id="585" name="Google Shape;585;p125"/>
          <p:cNvGraphicFramePr/>
          <p:nvPr/>
        </p:nvGraphicFramePr>
        <p:xfrm>
          <a:off x="4755788" y="346214"/>
          <a:ext cx="3000000" cy="3000000"/>
        </p:xfrm>
        <a:graphic>
          <a:graphicData uri="http://schemas.openxmlformats.org/drawingml/2006/table">
            <a:tbl>
              <a:tblPr>
                <a:noFill/>
                <a:tableStyleId>{5C52513F-2F41-4697-ACE2-1D0E89DAC064}</a:tableStyleId>
              </a:tblPr>
              <a:tblGrid>
                <a:gridCol w="1573200"/>
                <a:gridCol w="1464400"/>
                <a:gridCol w="1196625"/>
              </a:tblGrid>
              <a:tr h="165650">
                <a:tc>
                  <a:txBody>
                    <a:bodyPr/>
                    <a:lstStyle/>
                    <a:p>
                      <a:pPr indent="0" lvl="0" marL="0" marR="0" rtl="0" algn="ctr">
                        <a:spcBef>
                          <a:spcPts val="0"/>
                        </a:spcBef>
                        <a:spcAft>
                          <a:spcPts val="0"/>
                        </a:spcAft>
                        <a:buNone/>
                      </a:pPr>
                      <a:r>
                        <a:rPr b="1" lang="en" sz="800" u="none" cap="none" strike="noStrike"/>
                        <a:t>Thermal Camera Component</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b="1" lang="en" sz="800" u="none" cap="none" strike="noStrike"/>
                        <a:t>Lepton 3.5</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b="1" lang="en" sz="800" u="none" cap="none" strike="noStrike"/>
                        <a:t>MLX90640</a:t>
                      </a:r>
                      <a:endParaRPr b="1" i="0" sz="800" u="none" cap="none" strike="noStrike">
                        <a:solidFill>
                          <a:srgbClr val="000000"/>
                        </a:solidFill>
                        <a:latin typeface="Calibri"/>
                        <a:ea typeface="Calibri"/>
                        <a:cs typeface="Calibri"/>
                        <a:sym typeface="Calibri"/>
                      </a:endParaRPr>
                    </a:p>
                  </a:txBody>
                  <a:tcPr marT="7150" marB="0" marR="7150" marL="7150" anchor="ctr"/>
                </a:tc>
              </a:tr>
              <a:tr h="165650">
                <a:tc>
                  <a:txBody>
                    <a:bodyPr/>
                    <a:lstStyle/>
                    <a:p>
                      <a:pPr indent="0" lvl="0" marL="0" marR="0" rtl="0" algn="ctr">
                        <a:spcBef>
                          <a:spcPts val="0"/>
                        </a:spcBef>
                        <a:spcAft>
                          <a:spcPts val="0"/>
                        </a:spcAft>
                        <a:buNone/>
                      </a:pPr>
                      <a:r>
                        <a:rPr b="1" lang="en" sz="800" u="none" cap="none" strike="noStrike"/>
                        <a:t>Manufacturer</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FLIR</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Melexis</a:t>
                      </a:r>
                      <a:endParaRPr b="0" i="0" sz="800" u="none" cap="none" strike="noStrike">
                        <a:solidFill>
                          <a:srgbClr val="000000"/>
                        </a:solidFill>
                        <a:latin typeface="Calibri"/>
                        <a:ea typeface="Calibri"/>
                        <a:cs typeface="Calibri"/>
                        <a:sym typeface="Calibri"/>
                      </a:endParaRPr>
                    </a:p>
                  </a:txBody>
                  <a:tcPr marT="7150" marB="0" marR="7150" marL="7150" anchor="ctr"/>
                </a:tc>
              </a:tr>
              <a:tr h="165650">
                <a:tc>
                  <a:txBody>
                    <a:bodyPr/>
                    <a:lstStyle/>
                    <a:p>
                      <a:pPr indent="0" lvl="0" marL="0" marR="0" rtl="0" algn="ctr">
                        <a:spcBef>
                          <a:spcPts val="0"/>
                        </a:spcBef>
                        <a:spcAft>
                          <a:spcPts val="0"/>
                        </a:spcAft>
                        <a:buNone/>
                      </a:pPr>
                      <a:r>
                        <a:rPr b="1" lang="en" sz="800" u="none" cap="none" strike="noStrike"/>
                        <a:t>Sensor Type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Microbolometer</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Infrared Array</a:t>
                      </a:r>
                      <a:endParaRPr b="0" i="0" sz="800" u="none" cap="none" strike="noStrike">
                        <a:solidFill>
                          <a:srgbClr val="000000"/>
                        </a:solidFill>
                        <a:latin typeface="Calibri"/>
                        <a:ea typeface="Calibri"/>
                        <a:cs typeface="Calibri"/>
                        <a:sym typeface="Calibri"/>
                      </a:endParaRPr>
                    </a:p>
                  </a:txBody>
                  <a:tcPr marT="7150" marB="0" marR="7150" marL="7150" anchor="ctr"/>
                </a:tc>
              </a:tr>
              <a:tr h="165650">
                <a:tc>
                  <a:txBody>
                    <a:bodyPr/>
                    <a:lstStyle/>
                    <a:p>
                      <a:pPr indent="0" lvl="0" marL="0" marR="0" rtl="0" algn="ctr">
                        <a:spcBef>
                          <a:spcPts val="0"/>
                        </a:spcBef>
                        <a:spcAft>
                          <a:spcPts val="0"/>
                        </a:spcAft>
                        <a:buNone/>
                      </a:pPr>
                      <a:r>
                        <a:rPr b="1" lang="en" sz="800" u="none" cap="none" strike="noStrike"/>
                        <a:t>Resolution</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160x120 pixels</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32x24 pixels</a:t>
                      </a:r>
                      <a:endParaRPr b="0" i="0" sz="800" u="none" cap="none" strike="noStrike">
                        <a:solidFill>
                          <a:srgbClr val="000000"/>
                        </a:solidFill>
                        <a:latin typeface="Calibri"/>
                        <a:ea typeface="Calibri"/>
                        <a:cs typeface="Calibri"/>
                        <a:sym typeface="Calibri"/>
                      </a:endParaRPr>
                    </a:p>
                  </a:txBody>
                  <a:tcPr marT="7150" marB="0" marR="7150" marL="7150" anchor="ctr"/>
                </a:tc>
              </a:tr>
              <a:tr h="165650">
                <a:tc>
                  <a:txBody>
                    <a:bodyPr/>
                    <a:lstStyle/>
                    <a:p>
                      <a:pPr indent="0" lvl="0" marL="0" marR="0" rtl="0" algn="ctr">
                        <a:spcBef>
                          <a:spcPts val="0"/>
                        </a:spcBef>
                        <a:spcAft>
                          <a:spcPts val="0"/>
                        </a:spcAft>
                        <a:buNone/>
                      </a:pPr>
                      <a:r>
                        <a:rPr b="1" lang="en" sz="800" u="none" cap="none" strike="noStrike"/>
                        <a:t>Pixel Pitch</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12μm</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17μm</a:t>
                      </a:r>
                      <a:endParaRPr b="0" i="0" sz="800" u="none" cap="none" strike="noStrike">
                        <a:solidFill>
                          <a:srgbClr val="000000"/>
                        </a:solidFill>
                        <a:latin typeface="Calibri"/>
                        <a:ea typeface="Calibri"/>
                        <a:cs typeface="Calibri"/>
                        <a:sym typeface="Calibri"/>
                      </a:endParaRPr>
                    </a:p>
                  </a:txBody>
                  <a:tcPr marT="7150" marB="0" marR="7150" marL="7150" anchor="ctr"/>
                </a:tc>
              </a:tr>
              <a:tr h="165650">
                <a:tc>
                  <a:txBody>
                    <a:bodyPr/>
                    <a:lstStyle/>
                    <a:p>
                      <a:pPr indent="0" lvl="0" marL="0" marR="0" rtl="0" algn="ctr">
                        <a:spcBef>
                          <a:spcPts val="0"/>
                        </a:spcBef>
                        <a:spcAft>
                          <a:spcPts val="0"/>
                        </a:spcAft>
                        <a:buNone/>
                      </a:pPr>
                      <a:r>
                        <a:rPr b="1" lang="en" sz="800" u="none" cap="none" strike="noStrike"/>
                        <a:t>Field of View (FOV)</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50° H x 38° V</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55° H x 35° V</a:t>
                      </a:r>
                      <a:endParaRPr b="0" i="0" sz="800" u="none" cap="none" strike="noStrike">
                        <a:solidFill>
                          <a:srgbClr val="000000"/>
                        </a:solidFill>
                        <a:latin typeface="Calibri"/>
                        <a:ea typeface="Calibri"/>
                        <a:cs typeface="Calibri"/>
                        <a:sym typeface="Calibri"/>
                      </a:endParaRPr>
                    </a:p>
                  </a:txBody>
                  <a:tcPr marT="7150" marB="0" marR="7150" marL="7150" anchor="ctr"/>
                </a:tc>
              </a:tr>
              <a:tr h="331325">
                <a:tc>
                  <a:txBody>
                    <a:bodyPr/>
                    <a:lstStyle/>
                    <a:p>
                      <a:pPr indent="0" lvl="0" marL="0" marR="0" rtl="0" algn="ctr">
                        <a:spcBef>
                          <a:spcPts val="0"/>
                        </a:spcBef>
                        <a:spcAft>
                          <a:spcPts val="0"/>
                        </a:spcAft>
                        <a:buNone/>
                      </a:pPr>
                      <a:r>
                        <a:rPr b="1" lang="en" sz="800" u="none" cap="none" strike="noStrike"/>
                        <a:t>Temperature Range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-40°C to 150°C </a:t>
                      </a:r>
                      <a:br>
                        <a:rPr lang="en" sz="800" u="none" cap="none" strike="noStrike"/>
                      </a:br>
                      <a:r>
                        <a:rPr lang="en" sz="800" u="none" cap="none" strike="noStrike"/>
                        <a:t>(-40°F to 302°F)</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-40°C to 300°C</a:t>
                      </a:r>
                      <a:br>
                        <a:rPr lang="en" sz="800" u="none" cap="none" strike="noStrike"/>
                      </a:br>
                      <a:r>
                        <a:rPr lang="en" sz="800" u="none" cap="none" strike="noStrike"/>
                        <a:t> (-40°F to 572°F)</a:t>
                      </a:r>
                      <a:endParaRPr b="0" i="0" sz="800" u="none" cap="none" strike="noStrike">
                        <a:solidFill>
                          <a:srgbClr val="000000"/>
                        </a:solidFill>
                        <a:latin typeface="Calibri"/>
                        <a:ea typeface="Calibri"/>
                        <a:cs typeface="Calibri"/>
                        <a:sym typeface="Calibri"/>
                      </a:endParaRPr>
                    </a:p>
                  </a:txBody>
                  <a:tcPr marT="7150" marB="0" marR="7150" marL="7150" anchor="ctr"/>
                </a:tc>
              </a:tr>
              <a:tr h="331325">
                <a:tc>
                  <a:txBody>
                    <a:bodyPr/>
                    <a:lstStyle/>
                    <a:p>
                      <a:pPr indent="0" lvl="0" marL="0" marR="0" rtl="0" algn="ctr">
                        <a:spcBef>
                          <a:spcPts val="0"/>
                        </a:spcBef>
                        <a:spcAft>
                          <a:spcPts val="0"/>
                        </a:spcAft>
                        <a:buNone/>
                      </a:pPr>
                      <a:r>
                        <a:rPr b="1" lang="en" sz="800" u="none" cap="none" strike="noStrike"/>
                        <a:t>Accuracy</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±5°C (±9°F) </a:t>
                      </a:r>
                      <a:br>
                        <a:rPr lang="en" sz="800" u="none" cap="none" strike="noStrike"/>
                      </a:br>
                      <a:r>
                        <a:rPr lang="en" sz="800" u="none" cap="none" strike="noStrike"/>
                        <a:t>or ±5% of reading</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±2°C (±3.6°F) </a:t>
                      </a:r>
                      <a:br>
                        <a:rPr lang="en" sz="800" u="none" cap="none" strike="noStrike"/>
                      </a:br>
                      <a:r>
                        <a:rPr lang="en" sz="800" u="none" cap="none" strike="noStrike"/>
                        <a:t>or ±2% of reading</a:t>
                      </a:r>
                      <a:endParaRPr b="0" i="0" sz="800" u="none" cap="none" strike="noStrike">
                        <a:solidFill>
                          <a:srgbClr val="000000"/>
                        </a:solidFill>
                        <a:latin typeface="Calibri"/>
                        <a:ea typeface="Calibri"/>
                        <a:cs typeface="Calibri"/>
                        <a:sym typeface="Calibri"/>
                      </a:endParaRPr>
                    </a:p>
                  </a:txBody>
                  <a:tcPr marT="7150" marB="0" marR="7150" marL="7150" anchor="ctr"/>
                </a:tc>
              </a:tr>
              <a:tr h="165650">
                <a:tc>
                  <a:txBody>
                    <a:bodyPr/>
                    <a:lstStyle/>
                    <a:p>
                      <a:pPr indent="0" lvl="0" marL="0" marR="0" rtl="0" algn="ctr">
                        <a:spcBef>
                          <a:spcPts val="0"/>
                        </a:spcBef>
                        <a:spcAft>
                          <a:spcPts val="0"/>
                        </a:spcAft>
                        <a:buNone/>
                      </a:pPr>
                      <a:r>
                        <a:rPr b="1" lang="en" sz="800" u="none" cap="none" strike="noStrike"/>
                        <a:t>Refresh Rate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8.7 Hz (NTSC) / 7.5 Hz (PAL)</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0.5 to 64 Hz</a:t>
                      </a:r>
                      <a:endParaRPr b="0" i="0" sz="800" u="none" cap="none" strike="noStrike">
                        <a:solidFill>
                          <a:srgbClr val="000000"/>
                        </a:solidFill>
                        <a:latin typeface="Calibri"/>
                        <a:ea typeface="Calibri"/>
                        <a:cs typeface="Calibri"/>
                        <a:sym typeface="Calibri"/>
                      </a:endParaRPr>
                    </a:p>
                  </a:txBody>
                  <a:tcPr marT="7150" marB="0" marR="7150" marL="7150" anchor="ctr"/>
                </a:tc>
              </a:tr>
              <a:tr h="165650">
                <a:tc>
                  <a:txBody>
                    <a:bodyPr/>
                    <a:lstStyle/>
                    <a:p>
                      <a:pPr indent="0" lvl="0" marL="0" marR="0" rtl="0" algn="ctr">
                        <a:spcBef>
                          <a:spcPts val="0"/>
                        </a:spcBef>
                        <a:spcAft>
                          <a:spcPts val="0"/>
                        </a:spcAft>
                        <a:buNone/>
                      </a:pPr>
                      <a:r>
                        <a:rPr b="1" lang="en" sz="800" u="none" cap="none" strike="noStrike"/>
                        <a:t>Interface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SPI</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I2C, SMBus</a:t>
                      </a:r>
                      <a:endParaRPr b="0" i="0" sz="800" u="none" cap="none" strike="noStrike">
                        <a:solidFill>
                          <a:srgbClr val="000000"/>
                        </a:solidFill>
                        <a:latin typeface="Calibri"/>
                        <a:ea typeface="Calibri"/>
                        <a:cs typeface="Calibri"/>
                        <a:sym typeface="Calibri"/>
                      </a:endParaRPr>
                    </a:p>
                  </a:txBody>
                  <a:tcPr marT="7150" marB="0" marR="7150" marL="7150" anchor="ctr"/>
                </a:tc>
              </a:tr>
              <a:tr h="165650">
                <a:tc>
                  <a:txBody>
                    <a:bodyPr/>
                    <a:lstStyle/>
                    <a:p>
                      <a:pPr indent="0" lvl="0" marL="0" marR="0" rtl="0" algn="ctr">
                        <a:spcBef>
                          <a:spcPts val="0"/>
                        </a:spcBef>
                        <a:spcAft>
                          <a:spcPts val="0"/>
                        </a:spcAft>
                        <a:buNone/>
                      </a:pPr>
                      <a:r>
                        <a:rPr b="1" lang="en" sz="800" u="none" cap="none" strike="noStrike"/>
                        <a:t>Operating Voltage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2.8V - 3.3V</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3.3V</a:t>
                      </a:r>
                      <a:endParaRPr b="0" i="0" sz="800" u="none" cap="none" strike="noStrike">
                        <a:solidFill>
                          <a:srgbClr val="000000"/>
                        </a:solidFill>
                        <a:latin typeface="Calibri"/>
                        <a:ea typeface="Calibri"/>
                        <a:cs typeface="Calibri"/>
                        <a:sym typeface="Calibri"/>
                      </a:endParaRPr>
                    </a:p>
                  </a:txBody>
                  <a:tcPr marT="7150" marB="0" marR="7150" marL="7150" anchor="ctr"/>
                </a:tc>
              </a:tr>
              <a:tr h="173950">
                <a:tc>
                  <a:txBody>
                    <a:bodyPr/>
                    <a:lstStyle/>
                    <a:p>
                      <a:pPr indent="0" lvl="0" marL="0" marR="0" rtl="0" algn="ctr">
                        <a:spcBef>
                          <a:spcPts val="0"/>
                        </a:spcBef>
                        <a:spcAft>
                          <a:spcPts val="0"/>
                        </a:spcAft>
                        <a:buNone/>
                      </a:pPr>
                      <a:r>
                        <a:rPr b="1" lang="en" sz="800" u="none" cap="none" strike="noStrike"/>
                        <a:t>Power Consumption</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3.1V, 150mW (typical)</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3.3V, 85mA (typical)</a:t>
                      </a:r>
                      <a:endParaRPr b="0" i="0" sz="800" u="none" cap="none" strike="noStrike">
                        <a:solidFill>
                          <a:srgbClr val="000000"/>
                        </a:solidFill>
                        <a:latin typeface="Calibri"/>
                        <a:ea typeface="Calibri"/>
                        <a:cs typeface="Calibri"/>
                        <a:sym typeface="Calibri"/>
                      </a:endParaRPr>
                    </a:p>
                  </a:txBody>
                  <a:tcPr marT="7150" marB="0" marR="7150" marL="7150" anchor="ctr"/>
                </a:tc>
              </a:tr>
              <a:tr h="165650">
                <a:tc>
                  <a:txBody>
                    <a:bodyPr/>
                    <a:lstStyle/>
                    <a:p>
                      <a:pPr indent="0" lvl="0" marL="0" marR="0" rtl="0" algn="ctr">
                        <a:spcBef>
                          <a:spcPts val="0"/>
                        </a:spcBef>
                        <a:spcAft>
                          <a:spcPts val="0"/>
                        </a:spcAft>
                        <a:buNone/>
                      </a:pPr>
                      <a:r>
                        <a:rPr b="1" lang="en" sz="800" u="none" cap="none" strike="noStrike"/>
                        <a:t>IFOV(mrad)</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solidFill>
                            <a:srgbClr val="FF0000"/>
                          </a:solidFill>
                        </a:rPr>
                        <a:t>5.45</a:t>
                      </a:r>
                      <a:endParaRPr b="1" i="0" sz="800" u="none" cap="none" strike="noStrike">
                        <a:solidFill>
                          <a:srgbClr val="FF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solidFill>
                            <a:srgbClr val="FF0000"/>
                          </a:solidFill>
                        </a:rPr>
                        <a:t>29.98</a:t>
                      </a:r>
                      <a:endParaRPr b="1" i="0" sz="800" u="none" cap="none" strike="noStrike">
                        <a:solidFill>
                          <a:srgbClr val="FF0000"/>
                        </a:solidFill>
                        <a:latin typeface="Calibri"/>
                        <a:ea typeface="Calibri"/>
                        <a:cs typeface="Calibri"/>
                        <a:sym typeface="Calibri"/>
                      </a:endParaRPr>
                    </a:p>
                  </a:txBody>
                  <a:tcPr marT="7150" marB="0" marR="7150" marL="7150" anchor="ctr"/>
                </a:tc>
              </a:tr>
              <a:tr h="173950">
                <a:tc>
                  <a:txBody>
                    <a:bodyPr/>
                    <a:lstStyle/>
                    <a:p>
                      <a:pPr indent="0" lvl="0" marL="0" marR="0" rtl="0" algn="ctr">
                        <a:spcBef>
                          <a:spcPts val="0"/>
                        </a:spcBef>
                        <a:spcAft>
                          <a:spcPts val="0"/>
                        </a:spcAft>
                        <a:buNone/>
                      </a:pPr>
                      <a:r>
                        <a:rPr b="1" lang="en" sz="800" u="none" cap="none" strike="noStrike"/>
                        <a:t>IFOV(inch) @ 10ft</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solidFill>
                            <a:srgbClr val="FF0000"/>
                          </a:solidFill>
                        </a:rPr>
                        <a:t>1.31</a:t>
                      </a:r>
                      <a:endParaRPr b="1" i="0" sz="800" u="none" cap="none" strike="noStrike">
                        <a:solidFill>
                          <a:srgbClr val="FF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solidFill>
                            <a:srgbClr val="FF0000"/>
                          </a:solidFill>
                        </a:rPr>
                        <a:t>7.20</a:t>
                      </a:r>
                      <a:endParaRPr b="1" i="0" sz="800" u="none" cap="none" strike="noStrike">
                        <a:solidFill>
                          <a:srgbClr val="FF0000"/>
                        </a:solidFill>
                        <a:latin typeface="Calibri"/>
                        <a:ea typeface="Calibri"/>
                        <a:cs typeface="Calibri"/>
                        <a:sym typeface="Calibri"/>
                      </a:endParaRPr>
                    </a:p>
                  </a:txBody>
                  <a:tcPr marT="7150" marB="0" marR="7150" marL="7150" anchor="ctr"/>
                </a:tc>
              </a:tr>
            </a:tbl>
          </a:graphicData>
        </a:graphic>
      </p:graphicFrame>
      <p:sp>
        <p:nvSpPr>
          <p:cNvPr id="586" name="Google Shape;586;p125"/>
          <p:cNvSpPr txBox="1"/>
          <p:nvPr/>
        </p:nvSpPr>
        <p:spPr>
          <a:xfrm>
            <a:off x="-6" y="4500614"/>
            <a:ext cx="30948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600">
                <a:solidFill>
                  <a:srgbClr val="FFFFFF"/>
                </a:solidFill>
                <a:latin typeface="Corbel"/>
                <a:ea typeface="Corbel"/>
                <a:cs typeface="Corbel"/>
                <a:sym typeface="Corbel"/>
              </a:rPr>
              <a:t>[2]Lepton 3.5 </a:t>
            </a:r>
            <a:r>
              <a:rPr lang="en" sz="600" u="sng">
                <a:solidFill>
                  <a:srgbClr val="FFFFFF"/>
                </a:solidFill>
                <a:latin typeface="Corbel"/>
                <a:ea typeface="Corbel"/>
                <a:cs typeface="Corbel"/>
                <a:sym typeface="Corbel"/>
                <a:hlinkClick r:id="rId3">
                  <a:extLst>
                    <a:ext uri="{A12FA001-AC4F-418D-AE19-62706E023703}">
                      <ahyp:hlinkClr val="tx"/>
                    </a:ext>
                  </a:extLst>
                </a:hlinkClick>
              </a:rPr>
              <a:t>https://www.flir.eu/products/lepton/</a:t>
            </a:r>
            <a:endParaRPr sz="600">
              <a:solidFill>
                <a:srgbClr val="FFFFFF"/>
              </a:solidFill>
              <a:latin typeface="Corbel"/>
              <a:ea typeface="Corbel"/>
              <a:cs typeface="Corbel"/>
              <a:sym typeface="Corbel"/>
            </a:endParaRPr>
          </a:p>
          <a:p>
            <a:pPr indent="0" lvl="0" marL="0" marR="0" rtl="0" algn="l">
              <a:spcBef>
                <a:spcPts val="0"/>
              </a:spcBef>
              <a:spcAft>
                <a:spcPts val="0"/>
              </a:spcAft>
              <a:buNone/>
            </a:pPr>
            <a:r>
              <a:rPr lang="en" sz="600">
                <a:solidFill>
                  <a:srgbClr val="FFFFFF"/>
                </a:solidFill>
                <a:latin typeface="Corbel"/>
                <a:ea typeface="Corbel"/>
                <a:cs typeface="Corbel"/>
                <a:sym typeface="Corbel"/>
              </a:rPr>
              <a:t>[3]MLX90640 datasheet </a:t>
            </a:r>
            <a:r>
              <a:rPr lang="en" sz="600" u="sng">
                <a:solidFill>
                  <a:srgbClr val="FFFFFF"/>
                </a:solidFill>
                <a:latin typeface="Corbel"/>
                <a:ea typeface="Corbel"/>
                <a:cs typeface="Corbel"/>
                <a:sym typeface="Corbel"/>
                <a:hlinkClick r:id="rId4">
                  <a:extLst>
                    <a:ext uri="{A12FA001-AC4F-418D-AE19-62706E023703}">
                      <ahyp:hlinkClr val="tx"/>
                    </a:ext>
                  </a:extLst>
                </a:hlinkClick>
              </a:rPr>
              <a:t>https://www.melexis.com/en/documents/documentation/datasheets/datasheet-mlx90640</a:t>
            </a:r>
            <a:endParaRPr sz="600">
              <a:solidFill>
                <a:srgbClr val="FFFFFF"/>
              </a:solidFill>
              <a:latin typeface="Corbel"/>
              <a:ea typeface="Corbel"/>
              <a:cs typeface="Corbel"/>
              <a:sym typeface="Corbel"/>
            </a:endParaRPr>
          </a:p>
          <a:p>
            <a:pPr indent="0" lvl="0" marL="0" marR="0" rtl="0" algn="l">
              <a:spcBef>
                <a:spcPts val="0"/>
              </a:spcBef>
              <a:spcAft>
                <a:spcPts val="0"/>
              </a:spcAft>
              <a:buNone/>
            </a:pPr>
            <a:r>
              <a:rPr lang="en" sz="600">
                <a:solidFill>
                  <a:srgbClr val="FFFFFF"/>
                </a:solidFill>
                <a:latin typeface="Corbel"/>
                <a:ea typeface="Corbel"/>
                <a:cs typeface="Corbel"/>
                <a:sym typeface="Corbel"/>
              </a:rPr>
              <a:t>[4] FLIR Size Distance ratio thermal camera’s IFOV https://www.flir.com/discover/professional-tools/understanding-distancesize-ratio/</a:t>
            </a:r>
            <a:endParaRPr sz="1100"/>
          </a:p>
          <a:p>
            <a:pPr indent="0" lvl="0" marL="0" marR="0" rtl="0" algn="l">
              <a:spcBef>
                <a:spcPts val="0"/>
              </a:spcBef>
              <a:spcAft>
                <a:spcPts val="0"/>
              </a:spcAft>
              <a:buNone/>
            </a:pPr>
            <a:r>
              <a:t/>
            </a:r>
            <a:endParaRPr sz="600">
              <a:solidFill>
                <a:srgbClr val="FFFFFF"/>
              </a:solidFill>
              <a:latin typeface="Corbel"/>
              <a:ea typeface="Corbel"/>
              <a:cs typeface="Corbel"/>
              <a:sym typeface="Corbel"/>
            </a:endParaRPr>
          </a:p>
        </p:txBody>
      </p:sp>
      <p:pic>
        <p:nvPicPr>
          <p:cNvPr id="587" name="Google Shape;587;p125"/>
          <p:cNvPicPr preferRelativeResize="0"/>
          <p:nvPr/>
        </p:nvPicPr>
        <p:blipFill>
          <a:blip r:embed="rId5">
            <a:alphaModFix amt="70000"/>
          </a:blip>
          <a:stretch>
            <a:fillRect/>
          </a:stretch>
        </p:blipFill>
        <p:spPr>
          <a:xfrm>
            <a:off x="5570075" y="3376675"/>
            <a:ext cx="2876550" cy="1123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26"/>
          <p:cNvSpPr txBox="1"/>
          <p:nvPr>
            <p:ph idx="1" type="body"/>
          </p:nvPr>
        </p:nvSpPr>
        <p:spPr>
          <a:xfrm>
            <a:off x="0" y="551200"/>
            <a:ext cx="5630700" cy="44580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Base JetPack OS/Windows:</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We use Jetson base OS for the camera and sensor while Windows for AI model.</a:t>
            </a:r>
            <a:endParaRPr sz="1100">
              <a:solidFill>
                <a:schemeClr val="dk2"/>
              </a:solidFill>
              <a:latin typeface="Roboto"/>
              <a:ea typeface="Roboto"/>
              <a:cs typeface="Roboto"/>
              <a:sym typeface="Roboto"/>
            </a:endParaRPr>
          </a:p>
          <a:p>
            <a:pPr indent="-307975" lvl="0" marL="457200" rtl="0" algn="just">
              <a:lnSpc>
                <a:spcPct val="115000"/>
              </a:lnSpc>
              <a:spcBef>
                <a:spcPts val="0"/>
              </a:spcBef>
              <a:spcAft>
                <a:spcPts val="0"/>
              </a:spcAft>
              <a:buClr>
                <a:schemeClr val="lt2"/>
              </a:buClr>
              <a:buSzPts val="1250"/>
              <a:buChar char="●"/>
            </a:pPr>
            <a:r>
              <a:rPr lang="en" sz="1300" u="sng">
                <a:solidFill>
                  <a:schemeClr val="lt2"/>
                </a:solidFill>
                <a:latin typeface="Roboto"/>
                <a:ea typeface="Roboto"/>
                <a:cs typeface="Roboto"/>
                <a:sym typeface="Roboto"/>
              </a:rPr>
              <a:t>TensorFlow (Deep Learning Model):</a:t>
            </a:r>
            <a:endParaRPr sz="1300" u="sng">
              <a:solidFill>
                <a:schemeClr val="lt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We leverage TensorFlow to build and train our CNN model. Our model is trained using a diverse dataset of plant images, including both visible and thermal images, to ensure robustness and accuracy.</a:t>
            </a:r>
            <a:endParaRPr sz="1100">
              <a:solidFill>
                <a:schemeClr val="dk2"/>
              </a:solidFill>
              <a:latin typeface="Roboto"/>
              <a:ea typeface="Roboto"/>
              <a:cs typeface="Roboto"/>
              <a:sym typeface="Roboto"/>
            </a:endParaRPr>
          </a:p>
          <a:p>
            <a:pPr indent="-307975" lvl="0" marL="457200" rtl="0" algn="just">
              <a:lnSpc>
                <a:spcPct val="115000"/>
              </a:lnSpc>
              <a:spcBef>
                <a:spcPts val="0"/>
              </a:spcBef>
              <a:spcAft>
                <a:spcPts val="0"/>
              </a:spcAft>
              <a:buClr>
                <a:schemeClr val="lt2"/>
              </a:buClr>
              <a:buSzPts val="1250"/>
              <a:buChar char="●"/>
            </a:pPr>
            <a:r>
              <a:rPr lang="en" sz="1300" u="sng">
                <a:solidFill>
                  <a:schemeClr val="lt2"/>
                </a:solidFill>
                <a:latin typeface="Roboto"/>
                <a:ea typeface="Roboto"/>
                <a:cs typeface="Roboto"/>
                <a:sym typeface="Roboto"/>
              </a:rPr>
              <a:t>Keras:</a:t>
            </a:r>
            <a:endParaRPr sz="1300" u="sng">
              <a:solidFill>
                <a:schemeClr val="lt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With Keras, we can define and configure our CNN model with minimal code, allowing for faster development iterations. </a:t>
            </a:r>
            <a:endParaRPr sz="11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NumPy</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We rely on NumPy to handle the numerical computations involved in data preprocessing, feature extraction, and model optimization. </a:t>
            </a:r>
            <a:endParaRPr sz="1200">
              <a:solidFill>
                <a:schemeClr val="dk2"/>
              </a:solidFill>
              <a:latin typeface="Roboto"/>
              <a:ea typeface="Roboto"/>
              <a:cs typeface="Roboto"/>
              <a:sym typeface="Roboto"/>
            </a:endParaRPr>
          </a:p>
          <a:p>
            <a:pPr indent="-307975" lvl="0" marL="457200" rtl="0" algn="just">
              <a:lnSpc>
                <a:spcPct val="115000"/>
              </a:lnSpc>
              <a:spcBef>
                <a:spcPts val="0"/>
              </a:spcBef>
              <a:spcAft>
                <a:spcPts val="0"/>
              </a:spcAft>
              <a:buClr>
                <a:schemeClr val="lt2"/>
              </a:buClr>
              <a:buSzPts val="1250"/>
              <a:buChar char="●"/>
            </a:pPr>
            <a:r>
              <a:rPr lang="en" sz="1300" u="sng">
                <a:solidFill>
                  <a:schemeClr val="lt2"/>
                </a:solidFill>
                <a:latin typeface="Roboto"/>
                <a:ea typeface="Roboto"/>
                <a:cs typeface="Roboto"/>
                <a:sym typeface="Roboto"/>
              </a:rPr>
              <a:t>OpenCV:</a:t>
            </a:r>
            <a:endParaRPr sz="1300" u="sng">
              <a:solidFill>
                <a:schemeClr val="lt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We utilize OpenCV for various image processing tasks, such as image enhancement, feature extraction, and data preprocessing.</a:t>
            </a:r>
            <a:endParaRPr sz="1100">
              <a:solidFill>
                <a:schemeClr val="dk2"/>
              </a:solidFill>
              <a:latin typeface="Roboto"/>
              <a:ea typeface="Roboto"/>
              <a:cs typeface="Roboto"/>
              <a:sym typeface="Roboto"/>
            </a:endParaRPr>
          </a:p>
          <a:p>
            <a:pPr indent="-307975" lvl="0" marL="457200" rtl="0" algn="just">
              <a:lnSpc>
                <a:spcPct val="115000"/>
              </a:lnSpc>
              <a:spcBef>
                <a:spcPts val="0"/>
              </a:spcBef>
              <a:spcAft>
                <a:spcPts val="0"/>
              </a:spcAft>
              <a:buClr>
                <a:schemeClr val="lt2"/>
              </a:buClr>
              <a:buSzPts val="1250"/>
              <a:buChar char="●"/>
            </a:pPr>
            <a:r>
              <a:rPr lang="en" sz="1300" u="sng">
                <a:solidFill>
                  <a:schemeClr val="lt2"/>
                </a:solidFill>
                <a:latin typeface="Roboto"/>
                <a:ea typeface="Roboto"/>
                <a:cs typeface="Roboto"/>
                <a:sym typeface="Roboto"/>
              </a:rPr>
              <a:t>Matplotlib:</a:t>
            </a:r>
            <a:endParaRPr sz="1300" u="sng">
              <a:solidFill>
                <a:schemeClr val="lt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We use Matplotlib to create visual representations of our data, such as graphs, charts, and plots. </a:t>
            </a:r>
            <a:endParaRPr sz="1100">
              <a:solidFill>
                <a:schemeClr val="dk2"/>
              </a:solidFill>
              <a:latin typeface="Roboto"/>
              <a:ea typeface="Roboto"/>
              <a:cs typeface="Roboto"/>
              <a:sym typeface="Roboto"/>
            </a:endParaRPr>
          </a:p>
          <a:p>
            <a:pPr indent="0" lvl="0" marL="0" rtl="0" algn="just">
              <a:lnSpc>
                <a:spcPct val="115000"/>
              </a:lnSpc>
              <a:spcBef>
                <a:spcPts val="0"/>
              </a:spcBef>
              <a:spcAft>
                <a:spcPts val="0"/>
              </a:spcAft>
              <a:buNone/>
            </a:pPr>
            <a:r>
              <a:t/>
            </a:r>
            <a:endParaRPr sz="1100">
              <a:solidFill>
                <a:schemeClr val="dk2"/>
              </a:solidFill>
              <a:latin typeface="Roboto"/>
              <a:ea typeface="Roboto"/>
              <a:cs typeface="Roboto"/>
              <a:sym typeface="Roboto"/>
            </a:endParaRPr>
          </a:p>
        </p:txBody>
      </p:sp>
      <p:sp>
        <p:nvSpPr>
          <p:cNvPr id="593" name="Google Shape;593;p126"/>
          <p:cNvSpPr txBox="1"/>
          <p:nvPr>
            <p:ph type="title"/>
          </p:nvPr>
        </p:nvSpPr>
        <p:spPr>
          <a:xfrm>
            <a:off x="282450" y="107650"/>
            <a:ext cx="4629300" cy="4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Software:</a:t>
            </a:r>
            <a:endParaRPr b="1">
              <a:solidFill>
                <a:schemeClr val="lt1"/>
              </a:solidFill>
              <a:latin typeface="Roboto"/>
              <a:ea typeface="Roboto"/>
              <a:cs typeface="Roboto"/>
              <a:sym typeface="Roboto"/>
            </a:endParaRPr>
          </a:p>
        </p:txBody>
      </p:sp>
      <p:cxnSp>
        <p:nvCxnSpPr>
          <p:cNvPr id="594" name="Google Shape;594;p126"/>
          <p:cNvCxnSpPr/>
          <p:nvPr/>
        </p:nvCxnSpPr>
        <p:spPr>
          <a:xfrm flipH="1" rot="10800000">
            <a:off x="282450" y="535297"/>
            <a:ext cx="4301100" cy="159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595" name="Google Shape;595;p126"/>
          <p:cNvPicPr preferRelativeResize="0"/>
          <p:nvPr/>
        </p:nvPicPr>
        <p:blipFill>
          <a:blip r:embed="rId3">
            <a:alphaModFix amt="80000"/>
          </a:blip>
          <a:stretch>
            <a:fillRect/>
          </a:stretch>
        </p:blipFill>
        <p:spPr>
          <a:xfrm>
            <a:off x="5768144" y="2027500"/>
            <a:ext cx="970825" cy="838701"/>
          </a:xfrm>
          <a:prstGeom prst="rect">
            <a:avLst/>
          </a:prstGeom>
          <a:noFill/>
          <a:ln>
            <a:noFill/>
          </a:ln>
        </p:spPr>
      </p:pic>
      <p:pic>
        <p:nvPicPr>
          <p:cNvPr id="596" name="Google Shape;596;p126"/>
          <p:cNvPicPr preferRelativeResize="0"/>
          <p:nvPr/>
        </p:nvPicPr>
        <p:blipFill>
          <a:blip r:embed="rId4">
            <a:alphaModFix amt="80000"/>
          </a:blip>
          <a:stretch>
            <a:fillRect/>
          </a:stretch>
        </p:blipFill>
        <p:spPr>
          <a:xfrm>
            <a:off x="8014552" y="2360850"/>
            <a:ext cx="784460" cy="838700"/>
          </a:xfrm>
          <a:prstGeom prst="rect">
            <a:avLst/>
          </a:prstGeom>
          <a:noFill/>
          <a:ln>
            <a:noFill/>
          </a:ln>
        </p:spPr>
      </p:pic>
      <p:pic>
        <p:nvPicPr>
          <p:cNvPr id="597" name="Google Shape;597;p126"/>
          <p:cNvPicPr preferRelativeResize="0"/>
          <p:nvPr/>
        </p:nvPicPr>
        <p:blipFill>
          <a:blip r:embed="rId5">
            <a:alphaModFix amt="80000"/>
          </a:blip>
          <a:stretch>
            <a:fillRect/>
          </a:stretch>
        </p:blipFill>
        <p:spPr>
          <a:xfrm>
            <a:off x="6738975" y="2341862"/>
            <a:ext cx="1114426" cy="810143"/>
          </a:xfrm>
          <a:prstGeom prst="rect">
            <a:avLst/>
          </a:prstGeom>
          <a:noFill/>
          <a:ln>
            <a:noFill/>
          </a:ln>
        </p:spPr>
      </p:pic>
      <p:pic>
        <p:nvPicPr>
          <p:cNvPr id="598" name="Google Shape;598;p126"/>
          <p:cNvPicPr preferRelativeResize="0"/>
          <p:nvPr/>
        </p:nvPicPr>
        <p:blipFill>
          <a:blip r:embed="rId6">
            <a:alphaModFix amt="80000"/>
          </a:blip>
          <a:stretch>
            <a:fillRect/>
          </a:stretch>
        </p:blipFill>
        <p:spPr>
          <a:xfrm>
            <a:off x="5768150" y="2862800"/>
            <a:ext cx="1114425" cy="523875"/>
          </a:xfrm>
          <a:prstGeom prst="rect">
            <a:avLst/>
          </a:prstGeom>
          <a:noFill/>
          <a:ln>
            <a:noFill/>
          </a:ln>
        </p:spPr>
      </p:pic>
      <p:pic>
        <p:nvPicPr>
          <p:cNvPr id="599" name="Google Shape;599;p126"/>
          <p:cNvPicPr preferRelativeResize="0"/>
          <p:nvPr/>
        </p:nvPicPr>
        <p:blipFill>
          <a:blip r:embed="rId7">
            <a:alphaModFix amt="80000"/>
          </a:blip>
          <a:stretch>
            <a:fillRect/>
          </a:stretch>
        </p:blipFill>
        <p:spPr>
          <a:xfrm>
            <a:off x="5842838" y="336825"/>
            <a:ext cx="2906700" cy="1809600"/>
          </a:xfrm>
          <a:prstGeom prst="roundRect">
            <a:avLst>
              <a:gd fmla="val 10519" name="adj"/>
            </a:avLst>
          </a:prstGeom>
          <a:noFill/>
          <a:ln>
            <a:noFill/>
          </a:ln>
        </p:spPr>
      </p:pic>
      <p:pic>
        <p:nvPicPr>
          <p:cNvPr id="600" name="Google Shape;600;p126"/>
          <p:cNvPicPr preferRelativeResize="0"/>
          <p:nvPr/>
        </p:nvPicPr>
        <p:blipFill>
          <a:blip r:embed="rId8">
            <a:alphaModFix amt="80000"/>
          </a:blip>
          <a:stretch>
            <a:fillRect/>
          </a:stretch>
        </p:blipFill>
        <p:spPr>
          <a:xfrm>
            <a:off x="6181588" y="3347425"/>
            <a:ext cx="2229198" cy="1556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27"/>
          <p:cNvSpPr txBox="1"/>
          <p:nvPr>
            <p:ph idx="4294967295" type="body"/>
          </p:nvPr>
        </p:nvSpPr>
        <p:spPr>
          <a:xfrm>
            <a:off x="76200" y="581375"/>
            <a:ext cx="5967900" cy="456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u="sng">
                <a:solidFill>
                  <a:schemeClr val="lt2"/>
                </a:solidFill>
                <a:latin typeface="Roboto"/>
                <a:ea typeface="Roboto"/>
                <a:cs typeface="Roboto"/>
                <a:sym typeface="Roboto"/>
              </a:rPr>
              <a:t>General Constraints:</a:t>
            </a:r>
            <a:endParaRPr sz="1200" u="sng">
              <a:solidFill>
                <a:schemeClr val="lt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latin typeface="Roboto"/>
                <a:ea typeface="Roboto"/>
                <a:cs typeface="Roboto"/>
                <a:sym typeface="Roboto"/>
              </a:rPr>
              <a:t>Time duration to have extensive observations of the plants check on the minute changes.</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 sz="1200">
                <a:latin typeface="Roboto"/>
                <a:ea typeface="Roboto"/>
                <a:cs typeface="Roboto"/>
                <a:sym typeface="Roboto"/>
              </a:rPr>
              <a:t>Due to team members being at different locations and time zones, the whole project was done through remote collaborations.</a:t>
            </a:r>
            <a:endParaRPr sz="1200">
              <a:latin typeface="Roboto"/>
              <a:ea typeface="Roboto"/>
              <a:cs typeface="Roboto"/>
              <a:sym typeface="Roboto"/>
            </a:endParaRPr>
          </a:p>
          <a:p>
            <a:pPr indent="0" lvl="0" marL="457200" rtl="0" algn="just">
              <a:lnSpc>
                <a:spcPct val="115000"/>
              </a:lnSpc>
              <a:spcBef>
                <a:spcPts val="0"/>
              </a:spcBef>
              <a:spcAft>
                <a:spcPts val="0"/>
              </a:spcAft>
              <a:buNone/>
            </a:pPr>
            <a:r>
              <a:t/>
            </a:r>
            <a:endParaRPr sz="1200" u="sng">
              <a:solidFill>
                <a:schemeClr val="lt2"/>
              </a:solidFill>
              <a:latin typeface="Roboto"/>
              <a:ea typeface="Roboto"/>
              <a:cs typeface="Roboto"/>
              <a:sym typeface="Roboto"/>
            </a:endParaRPr>
          </a:p>
          <a:p>
            <a:pPr indent="0" lvl="0" marL="0" rtl="0" algn="just">
              <a:lnSpc>
                <a:spcPct val="115000"/>
              </a:lnSpc>
              <a:spcBef>
                <a:spcPts val="0"/>
              </a:spcBef>
              <a:spcAft>
                <a:spcPts val="0"/>
              </a:spcAft>
              <a:buNone/>
            </a:pPr>
            <a:r>
              <a:rPr lang="en" sz="1200" u="sng">
                <a:solidFill>
                  <a:schemeClr val="lt2"/>
                </a:solidFill>
                <a:latin typeface="Roboto"/>
                <a:ea typeface="Roboto"/>
                <a:cs typeface="Roboto"/>
                <a:sym typeface="Roboto"/>
              </a:rPr>
              <a:t>Hardware Constraints:</a:t>
            </a:r>
            <a:endParaRPr sz="1200" u="sng">
              <a:solidFill>
                <a:schemeClr val="lt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latin typeface="Roboto"/>
                <a:ea typeface="Roboto"/>
                <a:cs typeface="Roboto"/>
                <a:sym typeface="Roboto"/>
              </a:rPr>
              <a:t>The Jetson Nano was unable to read the digital signal from the DHT22 due to GPIO user permissions.</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 sz="1200">
                <a:latin typeface="Roboto"/>
                <a:ea typeface="Roboto"/>
                <a:cs typeface="Roboto"/>
                <a:sym typeface="Roboto"/>
              </a:rPr>
              <a:t>Thermal Camera MLX90640 resolution of 32x24 and even Lepton 3.5’s resolution of 160x120 do not provide thermographic images of high enough quality (pixel size) for effective disease analysis especially with distance.</a:t>
            </a:r>
            <a:endParaRPr sz="1200">
              <a:latin typeface="Roboto"/>
              <a:ea typeface="Roboto"/>
              <a:cs typeface="Roboto"/>
              <a:sym typeface="Roboto"/>
            </a:endParaRPr>
          </a:p>
          <a:p>
            <a:pPr indent="0" lvl="0" marL="0" rtl="0" algn="just">
              <a:lnSpc>
                <a:spcPct val="115000"/>
              </a:lnSpc>
              <a:spcBef>
                <a:spcPts val="0"/>
              </a:spcBef>
              <a:spcAft>
                <a:spcPts val="0"/>
              </a:spcAft>
              <a:buNone/>
            </a:pPr>
            <a:r>
              <a:rPr lang="en" sz="1200" u="sng">
                <a:solidFill>
                  <a:schemeClr val="lt2"/>
                </a:solidFill>
                <a:latin typeface="Roboto"/>
                <a:ea typeface="Roboto"/>
                <a:cs typeface="Roboto"/>
                <a:sym typeface="Roboto"/>
              </a:rPr>
              <a:t>Software Constraints:</a:t>
            </a:r>
            <a:endParaRPr sz="1200" u="sng">
              <a:solidFill>
                <a:schemeClr val="lt2"/>
              </a:solidFill>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 sz="1200">
                <a:latin typeface="Roboto"/>
                <a:ea typeface="Roboto"/>
                <a:cs typeface="Roboto"/>
                <a:sym typeface="Roboto"/>
              </a:rPr>
              <a:t>Jetpack OS needs to updated in order to run latest tensorflow and other software.</a:t>
            </a:r>
            <a:endParaRPr sz="1200">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latin typeface="Roboto"/>
                <a:ea typeface="Roboto"/>
                <a:cs typeface="Roboto"/>
                <a:sym typeface="Roboto"/>
              </a:rPr>
              <a:t>Most datasets over the internet are large and that can overload the storage in the Jetson Nano.</a:t>
            </a:r>
            <a:endParaRPr sz="1200">
              <a:solidFill>
                <a:schemeClr val="dk2"/>
              </a:solidFill>
              <a:latin typeface="Roboto"/>
              <a:ea typeface="Roboto"/>
              <a:cs typeface="Roboto"/>
              <a:sym typeface="Roboto"/>
            </a:endParaRPr>
          </a:p>
        </p:txBody>
      </p:sp>
      <p:sp>
        <p:nvSpPr>
          <p:cNvPr id="606" name="Google Shape;606;p127"/>
          <p:cNvSpPr txBox="1"/>
          <p:nvPr>
            <p:ph type="title"/>
          </p:nvPr>
        </p:nvSpPr>
        <p:spPr>
          <a:xfrm>
            <a:off x="132900" y="52325"/>
            <a:ext cx="4291200" cy="52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Constraints:</a:t>
            </a:r>
            <a:endParaRPr b="1">
              <a:solidFill>
                <a:schemeClr val="lt1"/>
              </a:solidFill>
              <a:latin typeface="Roboto"/>
              <a:ea typeface="Roboto"/>
              <a:cs typeface="Roboto"/>
              <a:sym typeface="Roboto"/>
            </a:endParaRPr>
          </a:p>
        </p:txBody>
      </p:sp>
      <p:cxnSp>
        <p:nvCxnSpPr>
          <p:cNvPr id="607" name="Google Shape;607;p127"/>
          <p:cNvCxnSpPr/>
          <p:nvPr/>
        </p:nvCxnSpPr>
        <p:spPr>
          <a:xfrm>
            <a:off x="132900" y="527072"/>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08" name="Google Shape;608;p127"/>
          <p:cNvPicPr preferRelativeResize="0"/>
          <p:nvPr/>
        </p:nvPicPr>
        <p:blipFill>
          <a:blip r:embed="rId3">
            <a:alphaModFix amt="70000"/>
          </a:blip>
          <a:stretch>
            <a:fillRect/>
          </a:stretch>
        </p:blipFill>
        <p:spPr>
          <a:xfrm flipH="1">
            <a:off x="6348900" y="581363"/>
            <a:ext cx="2795100" cy="2096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28"/>
          <p:cNvSpPr txBox="1"/>
          <p:nvPr>
            <p:ph idx="1" type="body"/>
          </p:nvPr>
        </p:nvSpPr>
        <p:spPr>
          <a:xfrm>
            <a:off x="0" y="596900"/>
            <a:ext cx="4866900" cy="40911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Data Output from Thermal Camera and AHT10 sensor:</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Develop a Data Extraction Program for AHT10 Sensor and Thermal Camera to Populate a Database for VPD Application Integration.</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Video Processing from the USB Camera:</a:t>
            </a:r>
            <a:endParaRPr sz="1300" u="sng">
              <a:solidFill>
                <a:schemeClr val="lt2"/>
              </a:solidFill>
              <a:latin typeface="Roboto"/>
              <a:ea typeface="Roboto"/>
              <a:cs typeface="Roboto"/>
              <a:sym typeface="Roboto"/>
            </a:endParaRPr>
          </a:p>
          <a:p>
            <a:pPr indent="-279400" lvl="1" marL="914400" rtl="0" algn="just">
              <a:lnSpc>
                <a:spcPct val="115000"/>
              </a:lnSpc>
              <a:spcBef>
                <a:spcPts val="0"/>
              </a:spcBef>
              <a:spcAft>
                <a:spcPts val="0"/>
              </a:spcAft>
              <a:buClr>
                <a:schemeClr val="dk2"/>
              </a:buClr>
              <a:buSzPts val="800"/>
              <a:buFont typeface="Roboto"/>
              <a:buChar char="○"/>
            </a:pPr>
            <a:r>
              <a:rPr lang="en" sz="1100">
                <a:solidFill>
                  <a:schemeClr val="dk2"/>
                </a:solidFill>
                <a:latin typeface="Roboto"/>
                <a:ea typeface="Roboto"/>
                <a:cs typeface="Roboto"/>
                <a:sym typeface="Roboto"/>
              </a:rPr>
              <a:t>The program utilizes OpenCV to convert the video feed from the camera into frames. The primary requirement is to save only the frames captured during periods without blackouts. These frames are then stored in the directory designated for use by the AI model.</a:t>
            </a:r>
            <a:endParaRPr sz="1000" u="sng">
              <a:solidFill>
                <a:schemeClr val="lt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Plant Identification and Disease Detection</a:t>
            </a:r>
            <a:r>
              <a:rPr lang="en" sz="1300" u="sng">
                <a:solidFill>
                  <a:schemeClr val="lt2"/>
                </a:solidFill>
                <a:latin typeface="Roboto"/>
                <a:ea typeface="Roboto"/>
                <a:cs typeface="Roboto"/>
                <a:sym typeface="Roboto"/>
              </a:rPr>
              <a:t>:</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This Python program utilizes Keras from Tensorflow to identify plants based on their leaves, and incorporates a pre-existing dataset for disease detection. The program employs a pre-trained local model to continuously test and enhance its performance.</a:t>
            </a:r>
            <a:endParaRPr sz="1100">
              <a:solidFill>
                <a:schemeClr val="dk2"/>
              </a:solidFill>
              <a:latin typeface="Roboto"/>
              <a:ea typeface="Roboto"/>
              <a:cs typeface="Roboto"/>
              <a:sym typeface="Roboto"/>
            </a:endParaRPr>
          </a:p>
          <a:p>
            <a:pPr indent="0" lvl="0" marL="0" rtl="0" algn="just">
              <a:lnSpc>
                <a:spcPct val="115000"/>
              </a:lnSpc>
              <a:spcBef>
                <a:spcPts val="0"/>
              </a:spcBef>
              <a:spcAft>
                <a:spcPts val="0"/>
              </a:spcAft>
              <a:buNone/>
            </a:pPr>
            <a:r>
              <a:t/>
            </a:r>
            <a:endParaRPr sz="1100">
              <a:solidFill>
                <a:schemeClr val="dk2"/>
              </a:solidFill>
              <a:latin typeface="Roboto"/>
              <a:ea typeface="Roboto"/>
              <a:cs typeface="Roboto"/>
              <a:sym typeface="Roboto"/>
            </a:endParaRPr>
          </a:p>
          <a:p>
            <a:pPr indent="0" lvl="0" marL="914400" rtl="0" algn="just">
              <a:lnSpc>
                <a:spcPct val="115000"/>
              </a:lnSpc>
              <a:spcBef>
                <a:spcPts val="0"/>
              </a:spcBef>
              <a:spcAft>
                <a:spcPts val="0"/>
              </a:spcAft>
              <a:buNone/>
            </a:pPr>
            <a:r>
              <a:t/>
            </a:r>
            <a:endParaRPr sz="1400">
              <a:solidFill>
                <a:schemeClr val="dk2"/>
              </a:solidFill>
              <a:latin typeface="Roboto"/>
              <a:ea typeface="Roboto"/>
              <a:cs typeface="Roboto"/>
              <a:sym typeface="Roboto"/>
            </a:endParaRPr>
          </a:p>
        </p:txBody>
      </p:sp>
      <p:sp>
        <p:nvSpPr>
          <p:cNvPr id="614" name="Google Shape;614;p128"/>
          <p:cNvSpPr txBox="1"/>
          <p:nvPr>
            <p:ph type="title"/>
          </p:nvPr>
        </p:nvSpPr>
        <p:spPr>
          <a:xfrm>
            <a:off x="132900" y="130400"/>
            <a:ext cx="57660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Project's Coding Methodology:</a:t>
            </a:r>
            <a:endParaRPr b="1">
              <a:solidFill>
                <a:schemeClr val="lt1"/>
              </a:solidFill>
              <a:latin typeface="Roboto"/>
              <a:ea typeface="Roboto"/>
              <a:cs typeface="Roboto"/>
              <a:sym typeface="Roboto"/>
            </a:endParaRPr>
          </a:p>
        </p:txBody>
      </p:sp>
      <p:cxnSp>
        <p:nvCxnSpPr>
          <p:cNvPr id="615" name="Google Shape;615;p128"/>
          <p:cNvCxnSpPr/>
          <p:nvPr/>
        </p:nvCxnSpPr>
        <p:spPr>
          <a:xfrm>
            <a:off x="132900" y="596897"/>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16" name="Google Shape;616;p128"/>
          <p:cNvPicPr preferRelativeResize="0"/>
          <p:nvPr/>
        </p:nvPicPr>
        <p:blipFill>
          <a:blip r:embed="rId3">
            <a:alphaModFix amt="70000"/>
          </a:blip>
          <a:stretch>
            <a:fillRect/>
          </a:stretch>
        </p:blipFill>
        <p:spPr>
          <a:xfrm>
            <a:off x="5360625" y="2668850"/>
            <a:ext cx="3642600" cy="2160000"/>
          </a:xfrm>
          <a:prstGeom prst="roundRect">
            <a:avLst>
              <a:gd fmla="val 0" name="adj"/>
            </a:avLst>
          </a:prstGeom>
          <a:noFill/>
          <a:ln>
            <a:noFill/>
          </a:ln>
        </p:spPr>
      </p:pic>
      <p:pic>
        <p:nvPicPr>
          <p:cNvPr id="617" name="Google Shape;617;p128"/>
          <p:cNvPicPr preferRelativeResize="0"/>
          <p:nvPr/>
        </p:nvPicPr>
        <p:blipFill>
          <a:blip r:embed="rId4">
            <a:alphaModFix amt="70000"/>
          </a:blip>
          <a:stretch>
            <a:fillRect/>
          </a:stretch>
        </p:blipFill>
        <p:spPr>
          <a:xfrm>
            <a:off x="5360625" y="303625"/>
            <a:ext cx="3642600" cy="2109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